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  <Default Extension="json" ContentType="application/json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6858000" cy="9144000"/>
  <p:defaultTextStyle>
    <a:defPPr>
      <a:defRPr lang="en-us"/>
    </a:defPPr>
    <a:lvl1pPr marL="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notesMaster" Target="notesMasters/notesMaster1.xml"/>
  <Relationship Id="rId4" Type="http://schemas.openxmlformats.org/officeDocument/2006/relationships/slide" Target="slides/slide1.xml"/>
  <Relationship Id="rId5" Type="http://schemas.openxmlformats.org/officeDocument/2006/relationships/slide" Target="slides/slide2.xml"/>
  <Relationship Id="rId6" Type="http://schemas.openxmlformats.org/officeDocument/2006/relationships/slide" Target="slides/slide3.xml"/>
  <Relationship Id="rId7" Type="http://schemas.openxmlformats.org/officeDocument/2006/relationships/slide" Target="slides/slide4.xml"/>
  <Relationship Id="rId8" Type="http://schemas.openxmlformats.org/officeDocument/2006/relationships/slide" Target="slides/slide5.xml"/>
  <Relationship Id="rId9" Type="http://schemas.openxmlformats.org/officeDocument/2006/relationships/slide" Target="slides/slide6.xml"/>
  <Relationship Id="rId10" Type="http://schemas.openxmlformats.org/officeDocument/2006/relationships/slide" Target="slides/slide7.xml"/>
  <Relationship Id="rId11" Type="http://schemas.openxmlformats.org/officeDocument/2006/relationships/slide" Target="slides/slide8.xml"/>
  <Relationship Id="rId12" Type="http://schemas.openxmlformats.org/officeDocument/2006/relationships/slide" Target="slides/slide9.xml"/>
  <Relationship Id="rId13" Type="http://schemas.openxmlformats.org/officeDocument/2006/relationships/slide" Target="slides/slide10.xml"/>
  <Relationship Id="rId14" Type="http://schemas.openxmlformats.org/officeDocument/2006/relationships/slide" Target="slides/slide11.xml"/>
  <Relationship Id="rId15" Type="http://schemas.openxmlformats.org/officeDocument/2006/relationships/presProps" Target="presProps.xml"/>
  <Relationship Id="rId16" Type="http://schemas.openxmlformats.org/officeDocument/2006/relationships/viewProps" Target="viewProps.xml"/>
  <Relationship Id="rId17" Type="http://schemas.openxmlformats.org/officeDocument/2006/relationships/tableStyles" Target="tableStyles.xml"/>
</Relationships>

</file>

<file path=ppt/notesMasters/_rels/notesMaster1.xml.rels><?xml version="1.0" encoding="UTF-8" standalone="yes"?>
<Relationships xmlns="http://schemas.openxmlformats.org/package/2006/relationships">
  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8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1.xml"/>
  <Relationship Id="rId2" Type="http://schemas.openxmlformats.org/officeDocument/2006/relationships/notesMaster" Target="../notesMasters/notesMaster1.xml"/>
</Relationships>

</file>

<file path=ppt/notesSlides/_rels/notesSlide10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10.xml"/>
  <Relationship Id="rId2" Type="http://schemas.openxmlformats.org/officeDocument/2006/relationships/notesMaster" Target="../notesMasters/notesMaster1.xml"/>
</Relationships>

</file>

<file path=ppt/notesSlides/_rels/notesSlide11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11.xml"/>
  <Relationship Id="rId2" Type="http://schemas.openxmlformats.org/officeDocument/2006/relationships/notesMaster" Target="../notesMasters/notesMaster1.xml"/>
</Relationships>

</file>

<file path=ppt/notesSlides/_rels/notesSlide2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2.xml"/>
  <Relationship Id="rId2" Type="http://schemas.openxmlformats.org/officeDocument/2006/relationships/notesMaster" Target="../notesMasters/notesMaster1.xml"/>
</Relationships>

</file>

<file path=ppt/notesSlides/_rels/notesSlide3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3.xml"/>
  <Relationship Id="rId2" Type="http://schemas.openxmlformats.org/officeDocument/2006/relationships/notesMaster" Target="../notesMasters/notesMaster1.xml"/>
</Relationships>

</file>

<file path=ppt/notesSlides/_rels/notesSlide4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4.xml"/>
  <Relationship Id="rId2" Type="http://schemas.openxmlformats.org/officeDocument/2006/relationships/notesMaster" Target="../notesMasters/notesMaster1.xml"/>
</Relationships>

</file>

<file path=ppt/notesSlides/_rels/notesSlide5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5.xml"/>
  <Relationship Id="rId2" Type="http://schemas.openxmlformats.org/officeDocument/2006/relationships/notesMaster" Target="../notesMasters/notesMaster1.xml"/>
</Relationships>

</file>

<file path=ppt/notesSlides/_rels/notesSlide6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6.xml"/>
  <Relationship Id="rId2" Type="http://schemas.openxmlformats.org/officeDocument/2006/relationships/notesMaster" Target="../notesMasters/notesMaster1.xml"/>
</Relationships>

</file>

<file path=ppt/notesSlides/_rels/notesSlide7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7.xml"/>
  <Relationship Id="rId2" Type="http://schemas.openxmlformats.org/officeDocument/2006/relationships/notesMaster" Target="../notesMasters/notesMaster1.xml"/>
</Relationships>

</file>

<file path=ppt/notesSlides/_rels/notesSlide8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8.xml"/>
  <Relationship Id="rId2" Type="http://schemas.openxmlformats.org/officeDocument/2006/relationships/notesMaster" Target="../notesMasters/notesMaster1.xml"/>
</Relationships>

</file>

<file path=ppt/notesSlides/_rels/notesSlide9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9.xml"/>
  <Relationship Id="rId2" Type="http://schemas.openxmlformats.org/officeDocument/2006/relationships/notesMaster" Target="../notesMasters/notesMaster1.xml"/>
</Relationships>
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" name="Group 1"/>
          <p:cNvGrpSpPr/>
          <p:nvPr/>
        </p:nvGrpSpPr>
        <p:grpSpPr>
          <a:xfrm>
            <a:off x="5206745" y="1335661"/>
            <a:ext cx="3954756" cy="3821098"/>
            <a:chOff x="5206745" y="1335661"/>
            <a:chExt cx="3954756" cy="3821098"/>
          </a:xfrm>
        </p:grpSpPr>
        <p:cxnSp>
          <p:nvCxnSpPr>
            <p:cNvPr id="2" name=""/>
            <p:cNvCxnSpPr/>
            <p:nvPr/>
          </p:nvCxnSpPr>
          <p:spPr>
            <a:xfrm flipH="1">
              <a:off x="5833569" y="4780355"/>
              <a:ext cx="1030071" cy="376404"/>
            </a:xfrm>
            <a:prstGeom prst="line">
              <a:avLst/>
            </a:prstGeom>
            <a:ln w="26271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" name=""/>
            <p:cNvCxnSpPr/>
            <p:nvPr/>
          </p:nvCxnSpPr>
          <p:spPr>
            <a:xfrm>
              <a:off x="8047505" y="3955088"/>
              <a:ext cx="1109247" cy="536648"/>
            </a:xfrm>
            <a:prstGeom prst="line">
              <a:avLst/>
            </a:prstGeom>
            <a:ln w="21084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4" name=""/>
            <p:cNvCxnSpPr/>
            <p:nvPr/>
          </p:nvCxnSpPr>
          <p:spPr>
            <a:xfrm>
              <a:off x="7313584" y="3316247"/>
              <a:ext cx="1422875" cy="29568"/>
            </a:xfrm>
            <a:prstGeom prst="line">
              <a:avLst/>
            </a:prstGeom>
            <a:ln w="27889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5" name=""/>
            <p:cNvCxnSpPr/>
            <p:nvPr/>
          </p:nvCxnSpPr>
          <p:spPr>
            <a:xfrm>
              <a:off x="6673492" y="3097490"/>
              <a:ext cx="605690" cy="206614"/>
            </a:xfrm>
            <a:prstGeom prst="line">
              <a:avLst/>
            </a:prstGeom>
            <a:ln w="27889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6" name=""/>
            <p:cNvCxnSpPr/>
            <p:nvPr/>
          </p:nvCxnSpPr>
          <p:spPr>
            <a:xfrm flipH="1">
              <a:off x="6648254" y="1466728"/>
              <a:ext cx="698860" cy="1645730"/>
            </a:xfrm>
            <a:prstGeom prst="line">
              <a:avLst/>
            </a:prstGeom>
            <a:ln w="23221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7" name=""/>
            <p:cNvCxnSpPr/>
            <p:nvPr/>
          </p:nvCxnSpPr>
          <p:spPr>
            <a:xfrm flipH="1">
              <a:off x="7466584" y="1808231"/>
              <a:ext cx="1076046" cy="646452"/>
            </a:xfrm>
            <a:prstGeom prst="line">
              <a:avLst/>
            </a:prstGeom>
            <a:ln w="28392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8" name=""/>
            <p:cNvCxnSpPr/>
            <p:nvPr/>
          </p:nvCxnSpPr>
          <p:spPr>
            <a:xfrm>
              <a:off x="7354520" y="1412533"/>
              <a:ext cx="300090" cy="408519"/>
            </a:xfrm>
            <a:prstGeom prst="line">
              <a:avLst/>
            </a:prstGeom>
            <a:ln w="27889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9" name=""/>
            <p:cNvCxnSpPr/>
            <p:nvPr/>
          </p:nvCxnSpPr>
          <p:spPr>
            <a:xfrm flipH="1">
              <a:off x="7459002" y="1828992"/>
              <a:ext cx="213066" cy="627315"/>
            </a:xfrm>
            <a:prstGeom prst="line">
              <a:avLst/>
            </a:prstGeom>
            <a:ln w="30097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0" name=""/>
            <p:cNvCxnSpPr/>
            <p:nvPr/>
          </p:nvCxnSpPr>
          <p:spPr>
            <a:xfrm>
              <a:off x="6023426" y="2300592"/>
              <a:ext cx="282686" cy="776622"/>
            </a:xfrm>
            <a:prstGeom prst="line">
              <a:avLst/>
            </a:prstGeom>
            <a:ln w="27889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1" name=""/>
            <p:cNvCxnSpPr/>
            <p:nvPr/>
          </p:nvCxnSpPr>
          <p:spPr>
            <a:xfrm>
              <a:off x="6648420" y="3080180"/>
              <a:ext cx="656718" cy="1443273"/>
            </a:xfrm>
            <a:prstGeom prst="line">
              <a:avLst/>
            </a:prstGeom>
            <a:ln w="27889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2" name=""/>
            <p:cNvCxnSpPr/>
            <p:nvPr/>
          </p:nvCxnSpPr>
          <p:spPr>
            <a:xfrm flipH="1">
              <a:off x="7912816" y="3357414"/>
              <a:ext cx="847700" cy="1781090"/>
            </a:xfrm>
            <a:prstGeom prst="line">
              <a:avLst/>
            </a:prstGeom>
            <a:ln w="24729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3" name=""/>
            <p:cNvCxnSpPr/>
            <p:nvPr/>
          </p:nvCxnSpPr>
          <p:spPr>
            <a:xfrm flipH="1">
              <a:off x="7335187" y="3377989"/>
              <a:ext cx="1384877" cy="1128182"/>
            </a:xfrm>
            <a:prstGeom prst="line">
              <a:avLst/>
            </a:prstGeom>
            <a:ln w="23960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4" name=""/>
            <p:cNvCxnSpPr/>
            <p:nvPr/>
          </p:nvCxnSpPr>
          <p:spPr>
            <a:xfrm>
              <a:off x="6009054" y="2260047"/>
              <a:ext cx="1384452" cy="190313"/>
            </a:xfrm>
            <a:prstGeom prst="line">
              <a:avLst/>
            </a:prstGeom>
            <a:ln w="35377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5" name=""/>
            <p:cNvCxnSpPr/>
            <p:nvPr/>
          </p:nvCxnSpPr>
          <p:spPr>
            <a:xfrm flipH="1">
              <a:off x="5282178" y="2252446"/>
              <a:ext cx="720897" cy="1898051"/>
            </a:xfrm>
            <a:prstGeom prst="line">
              <a:avLst/>
            </a:prstGeom>
            <a:ln w="37365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6" name=""/>
            <p:cNvCxnSpPr/>
            <p:nvPr/>
          </p:nvCxnSpPr>
          <p:spPr>
            <a:xfrm flipH="1">
              <a:off x="7307986" y="2496164"/>
              <a:ext cx="139914" cy="793358"/>
            </a:xfrm>
            <a:prstGeom prst="line">
              <a:avLst/>
            </a:prstGeom>
            <a:ln w="30097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7" name=""/>
            <p:cNvCxnSpPr/>
            <p:nvPr/>
          </p:nvCxnSpPr>
          <p:spPr>
            <a:xfrm flipH="1">
              <a:off x="6862423" y="2472451"/>
              <a:ext cx="575129" cy="1141873"/>
            </a:xfrm>
            <a:prstGeom prst="line">
              <a:avLst/>
            </a:prstGeom>
            <a:ln w="36782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8" name=""/>
            <p:cNvCxnSpPr/>
            <p:nvPr/>
          </p:nvCxnSpPr>
          <p:spPr>
            <a:xfrm>
              <a:off x="7305082" y="3309646"/>
              <a:ext cx="986" cy="1220984"/>
            </a:xfrm>
            <a:prstGeom prst="line">
              <a:avLst/>
            </a:prstGeom>
            <a:ln w="21122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9" name=""/>
            <p:cNvCxnSpPr/>
            <p:nvPr/>
          </p:nvCxnSpPr>
          <p:spPr>
            <a:xfrm>
              <a:off x="7294449" y="4503459"/>
              <a:ext cx="590263" cy="637518"/>
            </a:xfrm>
            <a:prstGeom prst="line">
              <a:avLst/>
            </a:prstGeom>
            <a:ln w="26271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0" name=""/>
            <p:cNvCxnSpPr/>
            <p:nvPr/>
          </p:nvCxnSpPr>
          <p:spPr>
            <a:xfrm>
              <a:off x="6844685" y="3627809"/>
              <a:ext cx="31300" cy="1120451"/>
            </a:xfrm>
            <a:prstGeom prst="line">
              <a:avLst/>
            </a:prstGeom>
            <a:ln w="22578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1" name=""/>
            <p:cNvCxnSpPr/>
            <p:nvPr/>
          </p:nvCxnSpPr>
          <p:spPr>
            <a:xfrm rot="10800000" flipH="1">
              <a:off x="5307320" y="3640100"/>
              <a:ext cx="1509836" cy="491813"/>
            </a:xfrm>
            <a:prstGeom prst="line">
              <a:avLst/>
            </a:prstGeom>
            <a:ln w="35175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2" name=""/>
            <p:cNvCxnSpPr/>
            <p:nvPr/>
          </p:nvCxnSpPr>
          <p:spPr>
            <a:xfrm>
              <a:off x="5262671" y="4169281"/>
              <a:ext cx="575366" cy="974536"/>
            </a:xfrm>
            <a:prstGeom prst="line">
              <a:avLst/>
            </a:prstGeom>
            <a:ln w="32574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3" name=""/>
            <p:cNvCxnSpPr/>
            <p:nvPr/>
          </p:nvCxnSpPr>
          <p:spPr>
            <a:xfrm>
              <a:off x="5322085" y="4176052"/>
              <a:ext cx="1978660" cy="356169"/>
            </a:xfrm>
            <a:prstGeom prst="line">
              <a:avLst/>
            </a:prstGeom>
            <a:ln w="35175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4" name=""/>
            <p:cNvSpPr/>
            <p:nvPr/>
          </p:nvSpPr>
          <p:spPr>
            <a:xfrm>
              <a:off x="6765595" y="3547057"/>
              <a:ext cx="174116" cy="174116"/>
            </a:xfrm>
            <a:prstGeom prst="ellipse">
              <a:avLst/>
            </a:prstGeom>
            <a:solidFill>
              <a:srgbClr val="F4F4F4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5" name=""/>
            <p:cNvSpPr/>
            <p:nvPr/>
          </p:nvSpPr>
          <p:spPr>
            <a:xfrm>
              <a:off x="6819843" y="4720329"/>
              <a:ext cx="121354" cy="121354"/>
            </a:xfrm>
            <a:prstGeom prst="ellipse">
              <a:avLst/>
            </a:prstGeom>
            <a:solidFill>
              <a:srgbClr val="F4F4F4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6" name=""/>
            <p:cNvSpPr/>
            <p:nvPr/>
          </p:nvSpPr>
          <p:spPr>
            <a:xfrm>
              <a:off x="7232679" y="4448757"/>
              <a:ext cx="143239" cy="143239"/>
            </a:xfrm>
            <a:prstGeom prst="ellipse">
              <a:avLst/>
            </a:prstGeom>
            <a:solidFill>
              <a:srgbClr val="ECECEC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7" name=""/>
            <p:cNvSpPr/>
            <p:nvPr/>
          </p:nvSpPr>
          <p:spPr>
            <a:xfrm>
              <a:off x="5206745" y="4082288"/>
              <a:ext cx="162144" cy="162144"/>
            </a:xfrm>
            <a:prstGeom prst="ellipse">
              <a:avLst/>
            </a:prstGeom>
            <a:solidFill>
              <a:srgbClr val="ECECEC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8" name=""/>
            <p:cNvCxnSpPr/>
            <p:nvPr/>
          </p:nvCxnSpPr>
          <p:spPr>
            <a:xfrm>
              <a:off x="6878407" y="4774378"/>
              <a:ext cx="1049687" cy="381314"/>
            </a:xfrm>
            <a:prstGeom prst="line">
              <a:avLst/>
            </a:prstGeom>
            <a:ln w="26271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9" name=""/>
            <p:cNvSpPr/>
            <p:nvPr/>
          </p:nvSpPr>
          <p:spPr>
            <a:xfrm>
              <a:off x="5937789" y="2190997"/>
              <a:ext cx="143239" cy="143239"/>
            </a:xfrm>
            <a:prstGeom prst="ellipse">
              <a:avLst/>
            </a:prstGeom>
            <a:solidFill>
              <a:srgbClr val="ECECEC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0" name=""/>
            <p:cNvSpPr/>
            <p:nvPr/>
          </p:nvSpPr>
          <p:spPr>
            <a:xfrm>
              <a:off x="7374866" y="2390210"/>
              <a:ext cx="143239" cy="143239"/>
            </a:xfrm>
            <a:prstGeom prst="ellipse">
              <a:avLst/>
            </a:prstGeom>
            <a:solidFill>
              <a:srgbClr val="ECECEC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1" name=""/>
            <p:cNvSpPr/>
            <p:nvPr/>
          </p:nvSpPr>
          <p:spPr>
            <a:xfrm rot="10800000">
              <a:off x="7243622" y="3258092"/>
              <a:ext cx="121354" cy="121354"/>
            </a:xfrm>
            <a:prstGeom prst="ellipse">
              <a:avLst/>
            </a:prstGeom>
            <a:solidFill>
              <a:srgbClr val="F4F4F4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2" name=""/>
            <p:cNvSpPr/>
            <p:nvPr/>
          </p:nvSpPr>
          <p:spPr>
            <a:xfrm>
              <a:off x="8703318" y="3291483"/>
              <a:ext cx="121354" cy="121354"/>
            </a:xfrm>
            <a:prstGeom prst="ellipse">
              <a:avLst/>
            </a:prstGeom>
            <a:solidFill>
              <a:srgbClr val="ECECEC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3" name=""/>
            <p:cNvSpPr/>
            <p:nvPr/>
          </p:nvSpPr>
          <p:spPr>
            <a:xfrm>
              <a:off x="7932814" y="3847269"/>
              <a:ext cx="189622" cy="189622"/>
            </a:xfrm>
            <a:prstGeom prst="ellipse">
              <a:avLst/>
            </a:prstGeom>
            <a:solidFill>
              <a:srgbClr val="ECECEC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4" name=""/>
            <p:cNvSpPr/>
            <p:nvPr/>
          </p:nvSpPr>
          <p:spPr>
            <a:xfrm rot="10800000">
              <a:off x="6258910" y="3053445"/>
              <a:ext cx="121354" cy="121354"/>
            </a:xfrm>
            <a:prstGeom prst="ellipse">
              <a:avLst/>
            </a:prstGeom>
            <a:solidFill>
              <a:srgbClr val="EDEDED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5" name=""/>
            <p:cNvSpPr/>
            <p:nvPr/>
          </p:nvSpPr>
          <p:spPr>
            <a:xfrm rot="10800000">
              <a:off x="6616207" y="3049810"/>
              <a:ext cx="73916" cy="73916"/>
            </a:xfrm>
            <a:prstGeom prst="ellipse">
              <a:avLst/>
            </a:prstGeom>
            <a:solidFill>
              <a:srgbClr val="F4F4F4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6" name=""/>
            <p:cNvCxnSpPr/>
            <p:nvPr/>
          </p:nvCxnSpPr>
          <p:spPr>
            <a:xfrm rot="10800000" flipH="1">
              <a:off x="6351600" y="3093054"/>
              <a:ext cx="283937" cy="15275"/>
            </a:xfrm>
            <a:prstGeom prst="line">
              <a:avLst/>
            </a:prstGeom>
            <a:ln w="27889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7" name=""/>
            <p:cNvCxnSpPr/>
            <p:nvPr/>
          </p:nvCxnSpPr>
          <p:spPr>
            <a:xfrm>
              <a:off x="6346810" y="3136851"/>
              <a:ext cx="498144" cy="509935"/>
            </a:xfrm>
            <a:prstGeom prst="line">
              <a:avLst/>
            </a:prstGeom>
            <a:ln w="27889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8" name=""/>
            <p:cNvSpPr/>
            <p:nvPr/>
          </p:nvSpPr>
          <p:spPr>
            <a:xfrm>
              <a:off x="7260495" y="1335661"/>
              <a:ext cx="189622" cy="189622"/>
            </a:xfrm>
            <a:prstGeom prst="ellipse">
              <a:avLst/>
            </a:prstGeom>
            <a:solidFill>
              <a:srgbClr val="ECECEC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9" name=""/>
            <p:cNvSpPr/>
            <p:nvPr/>
          </p:nvSpPr>
          <p:spPr>
            <a:xfrm rot="10800000">
              <a:off x="7605044" y="1771269"/>
              <a:ext cx="121354" cy="121354"/>
            </a:xfrm>
            <a:prstGeom prst="ellipse">
              <a:avLst/>
            </a:prstGeom>
            <a:solidFill>
              <a:srgbClr val="F4F4F4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40" name=""/>
            <p:cNvSpPr/>
            <p:nvPr/>
          </p:nvSpPr>
          <p:spPr>
            <a:xfrm rot="10800000">
              <a:off x="8501397" y="1723854"/>
              <a:ext cx="143239" cy="143239"/>
            </a:xfrm>
            <a:prstGeom prst="ellipse">
              <a:avLst/>
            </a:prstGeom>
            <a:solidFill>
              <a:srgbClr val="F4F4F4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41" name=""/>
            <p:cNvCxnSpPr/>
            <p:nvPr/>
          </p:nvCxnSpPr>
          <p:spPr>
            <a:xfrm rot="10800000" flipH="1">
              <a:off x="6005771" y="1420895"/>
              <a:ext cx="1343077" cy="847131"/>
            </a:xfrm>
            <a:prstGeom prst="line">
              <a:avLst/>
            </a:prstGeom>
            <a:ln w="24465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42" name=""/>
            <p:cNvCxnSpPr/>
            <p:nvPr/>
          </p:nvCxnSpPr>
          <p:spPr>
            <a:xfrm flipH="1">
              <a:off x="7661949" y="1792142"/>
              <a:ext cx="907096" cy="47432"/>
            </a:xfrm>
            <a:prstGeom prst="line">
              <a:avLst/>
            </a:prstGeom>
            <a:ln w="24434" cap="flat" cmpd="sng" algn="ctr">
              <a:solidFill>
                <a:srgbClr val="F4F4F4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43" name=""/>
            <p:cNvCxnSpPr/>
            <p:nvPr/>
          </p:nvCxnSpPr>
          <p:spPr>
            <a:xfrm>
              <a:off x="7339859" y="1415511"/>
              <a:ext cx="1810355" cy="324621"/>
            </a:xfrm>
            <a:prstGeom prst="line">
              <a:avLst/>
            </a:prstGeom>
            <a:ln w="35377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44" name=""/>
            <p:cNvCxnSpPr/>
            <p:nvPr/>
          </p:nvCxnSpPr>
          <p:spPr>
            <a:xfrm rot="10800000" flipH="1">
              <a:off x="7474260" y="1846833"/>
              <a:ext cx="1687241" cy="597302"/>
            </a:xfrm>
            <a:prstGeom prst="line">
              <a:avLst/>
            </a:prstGeom>
            <a:ln w="35175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45" name=""/>
            <p:cNvCxnSpPr/>
            <p:nvPr/>
          </p:nvCxnSpPr>
          <p:spPr>
            <a:xfrm>
              <a:off x="7451326" y="2488370"/>
              <a:ext cx="576860" cy="1450614"/>
            </a:xfrm>
            <a:prstGeom prst="line">
              <a:avLst/>
            </a:prstGeom>
            <a:ln w="32868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46" name=""/>
            <p:cNvCxnSpPr/>
            <p:nvPr/>
          </p:nvCxnSpPr>
          <p:spPr>
            <a:xfrm flipH="1">
              <a:off x="8768097" y="2244212"/>
              <a:ext cx="384856" cy="1087374"/>
            </a:xfrm>
            <a:prstGeom prst="line">
              <a:avLst/>
            </a:prstGeom>
            <a:ln w="36633" cap="flat" cmpd="sng" algn="ctr">
              <a:solidFill>
                <a:srgbClr val="ECECEC">
                  <a:alpha val="100000"/>
                </a:srgbClr>
              </a:solidFill>
              <a:prstDash val="solid"/>
              <a:round/>
            </a:ln>
          </p:spPr>
        </p:cxnSp>
      </p:grpSp>
      <p:sp>
        <p:nvSpPr>
          <p:cNvPr id="47" name="Placeholder for title"/>
          <p:cNvSpPr>
            <a:spLocks noGrp="1"/>
          </p:cNvSpPr>
          <p:nvPr>
            <p:ph type="title" idx="0"/>
          </p:nvPr>
        </p:nvSpPr>
        <p:spPr>
          <a:xfrm>
            <a:off x="446452" y="697159"/>
            <a:ext cx="5229355" cy="1772818"/>
          </a:xfrm>
          <a:prstGeom prst="rect">
            <a:avLst/>
          </a:prstGeom>
          <a:noFill/>
        </p:spPr>
        <p:txBody>
          <a:bodyPr lIns="91440" rIns="91440" tIns="45720" bIns="45720" rtlCol="0" anchor="b">
            <a:normAutofit/>
          </a:bodyPr>
          <a:lstStyle>
            <a:lvl1pPr>
              <a:buNone/>
              <a:defRPr sz="5400">
                <a:solidFill>
                  <a:srgbClr val="4297BB">
                    <a:alpha val="100000"/>
                  </a:srgbClr>
                </a:solidFill>
              </a:defRPr>
            </a:lvl1pPr>
          </a:lstStyle>
          <a:p>
            <a:pPr/>
            <a:r>
              <a:t>Click to edit master title style</a:t>
            </a:r>
            <a:endParaRPr/>
          </a:p>
        </p:txBody>
      </p:sp>
      <p:sp>
        <p:nvSpPr>
          <p:cNvPr id="48" name="Placeholder for subTitle"/>
          <p:cNvSpPr>
            <a:spLocks noGrp="1"/>
          </p:cNvSpPr>
          <p:nvPr>
            <p:ph type="subTitle" idx="1"/>
          </p:nvPr>
        </p:nvSpPr>
        <p:spPr>
          <a:xfrm>
            <a:off x="446452" y="2776110"/>
            <a:ext cx="5229355" cy="443311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defRPr sz="2000">
                <a:solidFill>
                  <a:srgbClr val="A4ACB1">
                    <a:alpha val="100000"/>
                  </a:srgbClr>
                </a:solidFill>
              </a:defRPr>
            </a:lvl1pPr>
          </a:lstStyle>
          <a:p>
            <a:pPr/>
            <a:r>
              <a:t>Click to edit master subtitle style</a:t>
            </a:r>
            <a:endParaRPr/>
          </a:p>
        </p:txBody>
      </p:sp>
      <p:sp>
        <p:nvSpPr>
          <p:cNvPr id="49" name="Placeholder for sldNum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76B715FC-7EE9-7801-EAC6-55549D8D3929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0"/>
          <p:cNvGrpSpPr/>
          <p:nvPr/>
        </p:nvGrpSpPr>
        <p:grpSpPr>
          <a:xfrm>
            <a:off x="5632103" y="1996770"/>
            <a:ext cx="3582058" cy="3217384"/>
            <a:chOff x="5632103" y="1996770"/>
            <a:chExt cx="3582058" cy="3217384"/>
          </a:xfrm>
        </p:grpSpPr>
        <p:cxnSp>
          <p:nvCxnSpPr>
            <p:cNvPr id="51" name=""/>
            <p:cNvCxnSpPr/>
            <p:nvPr/>
          </p:nvCxnSpPr>
          <p:spPr>
            <a:xfrm>
              <a:off x="7562718" y="4777044"/>
              <a:ext cx="1538001" cy="31960"/>
            </a:xfrm>
            <a:prstGeom prst="line">
              <a:avLst/>
            </a:prstGeom>
            <a:ln w="30146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52" name=""/>
            <p:cNvCxnSpPr/>
            <p:nvPr/>
          </p:nvCxnSpPr>
          <p:spPr>
            <a:xfrm>
              <a:off x="6870836" y="4540588"/>
              <a:ext cx="654696" cy="223331"/>
            </a:xfrm>
            <a:prstGeom prst="line">
              <a:avLst/>
            </a:prstGeom>
            <a:ln w="30146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53" name=""/>
            <p:cNvCxnSpPr/>
            <p:nvPr/>
          </p:nvCxnSpPr>
          <p:spPr>
            <a:xfrm flipH="1">
              <a:off x="6851913" y="2774377"/>
              <a:ext cx="738690" cy="1785893"/>
            </a:xfrm>
            <a:prstGeom prst="line">
              <a:avLst/>
            </a:prstGeom>
            <a:ln w="25100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54" name=""/>
            <p:cNvCxnSpPr/>
            <p:nvPr/>
          </p:nvCxnSpPr>
          <p:spPr>
            <a:xfrm flipH="1">
              <a:off x="7728097" y="3147015"/>
              <a:ext cx="1163109" cy="698757"/>
            </a:xfrm>
            <a:prstGeom prst="line">
              <a:avLst/>
            </a:prstGeom>
            <a:ln w="30689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55" name=""/>
            <p:cNvCxnSpPr/>
            <p:nvPr/>
          </p:nvCxnSpPr>
          <p:spPr>
            <a:xfrm flipH="1">
              <a:off x="7596678" y="2092925"/>
              <a:ext cx="720971" cy="659651"/>
            </a:xfrm>
            <a:prstGeom prst="line">
              <a:avLst/>
            </a:prstGeom>
            <a:ln w="24711" cap="flat" cmpd="sng" algn="ctr">
              <a:solidFill>
                <a:srgbClr val="F9F9F9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56" name=""/>
            <p:cNvCxnSpPr/>
            <p:nvPr/>
          </p:nvCxnSpPr>
          <p:spPr>
            <a:xfrm>
              <a:off x="7606966" y="2719300"/>
              <a:ext cx="324370" cy="441573"/>
            </a:xfrm>
            <a:prstGeom prst="line">
              <a:avLst/>
            </a:prstGeom>
            <a:ln w="30146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57" name=""/>
            <p:cNvCxnSpPr/>
            <p:nvPr/>
          </p:nvCxnSpPr>
          <p:spPr>
            <a:xfrm flipH="1">
              <a:off x="7719902" y="3169455"/>
              <a:ext cx="230305" cy="678072"/>
            </a:xfrm>
            <a:prstGeom prst="line">
              <a:avLst/>
            </a:prstGeom>
            <a:ln w="32532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58" name=""/>
            <p:cNvCxnSpPr/>
            <p:nvPr/>
          </p:nvCxnSpPr>
          <p:spPr>
            <a:xfrm>
              <a:off x="6168173" y="3679212"/>
              <a:ext cx="305559" cy="839459"/>
            </a:xfrm>
            <a:prstGeom prst="line">
              <a:avLst/>
            </a:prstGeom>
            <a:ln w="30146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59" name=""/>
            <p:cNvCxnSpPr/>
            <p:nvPr/>
          </p:nvCxnSpPr>
          <p:spPr>
            <a:xfrm>
              <a:off x="6843735" y="4521878"/>
              <a:ext cx="262677" cy="577287"/>
            </a:xfrm>
            <a:prstGeom prst="line">
              <a:avLst/>
            </a:prstGeom>
            <a:ln w="30146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60" name=""/>
            <p:cNvCxnSpPr/>
            <p:nvPr/>
          </p:nvCxnSpPr>
          <p:spPr>
            <a:xfrm flipH="1">
              <a:off x="8703336" y="4843782"/>
              <a:ext cx="379661" cy="309288"/>
            </a:xfrm>
            <a:prstGeom prst="line">
              <a:avLst/>
            </a:prstGeom>
            <a:ln w="25899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61" name=""/>
            <p:cNvCxnSpPr/>
            <p:nvPr/>
          </p:nvCxnSpPr>
          <p:spPr>
            <a:xfrm>
              <a:off x="6152638" y="3635387"/>
              <a:ext cx="1496469" cy="205711"/>
            </a:xfrm>
            <a:prstGeom prst="line">
              <a:avLst/>
            </a:prstGeom>
            <a:ln w="38240" cap="flat" cmpd="sng" algn="ctr">
              <a:solidFill>
                <a:srgbClr val="F2F2F2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62" name=""/>
            <p:cNvCxnSpPr/>
            <p:nvPr/>
          </p:nvCxnSpPr>
          <p:spPr>
            <a:xfrm flipH="1">
              <a:off x="5632103" y="3692222"/>
              <a:ext cx="492263" cy="1465814"/>
            </a:xfrm>
            <a:prstGeom prst="line">
              <a:avLst/>
            </a:prstGeom>
            <a:ln w="40388" cap="flat" cmpd="sng" algn="ctr">
              <a:solidFill>
                <a:srgbClr val="F2F2F2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63" name=""/>
            <p:cNvCxnSpPr/>
            <p:nvPr/>
          </p:nvCxnSpPr>
          <p:spPr>
            <a:xfrm flipH="1">
              <a:off x="7556667" y="3890609"/>
              <a:ext cx="151235" cy="857549"/>
            </a:xfrm>
            <a:prstGeom prst="line">
              <a:avLst/>
            </a:prstGeom>
            <a:ln w="32532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64" name=""/>
            <p:cNvCxnSpPr/>
            <p:nvPr/>
          </p:nvCxnSpPr>
          <p:spPr>
            <a:xfrm flipH="1">
              <a:off x="7075054" y="3864977"/>
              <a:ext cx="621663" cy="1234263"/>
            </a:xfrm>
            <a:prstGeom prst="line">
              <a:avLst/>
            </a:prstGeom>
            <a:ln w="39758" cap="flat" cmpd="sng" algn="ctr">
              <a:solidFill>
                <a:srgbClr val="F2F2F2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65" name=""/>
            <p:cNvCxnSpPr/>
            <p:nvPr/>
          </p:nvCxnSpPr>
          <p:spPr>
            <a:xfrm>
              <a:off x="7553528" y="4769909"/>
              <a:ext cx="310" cy="383663"/>
            </a:xfrm>
            <a:prstGeom prst="line">
              <a:avLst/>
            </a:prstGeom>
            <a:ln w="22831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66" name=""/>
            <p:cNvSpPr/>
            <p:nvPr/>
          </p:nvSpPr>
          <p:spPr>
            <a:xfrm>
              <a:off x="6075607" y="3560750"/>
              <a:ext cx="154829" cy="154829"/>
            </a:xfrm>
            <a:prstGeom prst="ellipse">
              <a:avLst/>
            </a:prstGeom>
            <a:solidFill>
              <a:srgbClr val="F2F2F2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67" name=""/>
            <p:cNvSpPr/>
            <p:nvPr/>
          </p:nvSpPr>
          <p:spPr>
            <a:xfrm>
              <a:off x="7628959" y="3776082"/>
              <a:ext cx="154829" cy="154829"/>
            </a:xfrm>
            <a:prstGeom prst="ellipse">
              <a:avLst/>
            </a:prstGeom>
            <a:solidFill>
              <a:srgbClr val="F2F2F2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68" name=""/>
            <p:cNvSpPr/>
            <p:nvPr/>
          </p:nvSpPr>
          <p:spPr>
            <a:xfrm rot="10800000">
              <a:off x="7487095" y="4714185"/>
              <a:ext cx="131172" cy="131172"/>
            </a:xfrm>
            <a:prstGeom prst="ellipse">
              <a:avLst/>
            </a:prstGeom>
            <a:solidFill>
              <a:srgbClr val="F7F7F7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69" name=""/>
            <p:cNvSpPr/>
            <p:nvPr/>
          </p:nvSpPr>
          <p:spPr>
            <a:xfrm rot="10800000">
              <a:off x="6422710" y="4492979"/>
              <a:ext cx="131172" cy="131172"/>
            </a:xfrm>
            <a:prstGeom prst="ellipse">
              <a:avLst/>
            </a:prstGeom>
            <a:solidFill>
              <a:srgbClr val="F7F7F7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70" name=""/>
            <p:cNvSpPr/>
            <p:nvPr/>
          </p:nvSpPr>
          <p:spPr>
            <a:xfrm rot="10800000">
              <a:off x="6808915" y="4489050"/>
              <a:ext cx="79896" cy="79896"/>
            </a:xfrm>
            <a:prstGeom prst="ellipse">
              <a:avLst/>
            </a:prstGeom>
            <a:solidFill>
              <a:srgbClr val="F7F7F7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71" name=""/>
            <p:cNvCxnSpPr/>
            <p:nvPr/>
          </p:nvCxnSpPr>
          <p:spPr>
            <a:xfrm rot="10800000" flipH="1">
              <a:off x="6522899" y="4535792"/>
              <a:ext cx="306910" cy="16511"/>
            </a:xfrm>
            <a:prstGeom prst="line">
              <a:avLst/>
            </a:prstGeom>
            <a:ln w="30146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72" name=""/>
            <p:cNvCxnSpPr/>
            <p:nvPr/>
          </p:nvCxnSpPr>
          <p:spPr>
            <a:xfrm>
              <a:off x="6517721" y="4583133"/>
              <a:ext cx="538449" cy="551194"/>
            </a:xfrm>
            <a:prstGeom prst="line">
              <a:avLst/>
            </a:prstGeom>
            <a:ln w="30146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73" name=""/>
            <p:cNvSpPr/>
            <p:nvPr/>
          </p:nvSpPr>
          <p:spPr>
            <a:xfrm>
              <a:off x="7505333" y="2636208"/>
              <a:ext cx="204964" cy="204964"/>
            </a:xfrm>
            <a:prstGeom prst="ellipse">
              <a:avLst/>
            </a:prstGeom>
            <a:solidFill>
              <a:srgbClr val="F2F2F2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74" name=""/>
            <p:cNvSpPr/>
            <p:nvPr/>
          </p:nvSpPr>
          <p:spPr>
            <a:xfrm rot="10800000">
              <a:off x="7877760" y="3107061"/>
              <a:ext cx="131172" cy="131172"/>
            </a:xfrm>
            <a:prstGeom prst="ellipse">
              <a:avLst/>
            </a:prstGeom>
            <a:solidFill>
              <a:srgbClr val="F7F7F7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75" name=""/>
            <p:cNvCxnSpPr/>
            <p:nvPr/>
          </p:nvCxnSpPr>
          <p:spPr>
            <a:xfrm rot="10800000" flipH="1">
              <a:off x="6149090" y="2728339"/>
              <a:ext cx="1451746" cy="915673"/>
            </a:xfrm>
            <a:prstGeom prst="line">
              <a:avLst/>
            </a:prstGeom>
            <a:ln w="26444" cap="flat" cmpd="sng" algn="ctr">
              <a:solidFill>
                <a:srgbClr val="F2F2F2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76" name=""/>
            <p:cNvCxnSpPr/>
            <p:nvPr/>
          </p:nvCxnSpPr>
          <p:spPr>
            <a:xfrm flipH="1">
              <a:off x="7939270" y="3129624"/>
              <a:ext cx="980489" cy="51270"/>
            </a:xfrm>
            <a:prstGeom prst="line">
              <a:avLst/>
            </a:prstGeom>
            <a:ln w="26411" cap="flat" cmpd="sng" algn="ctr">
              <a:solidFill>
                <a:srgbClr val="F7F7F7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77" name=""/>
            <p:cNvSpPr/>
            <p:nvPr/>
          </p:nvSpPr>
          <p:spPr>
            <a:xfrm rot="10800000">
              <a:off x="8276830" y="1996770"/>
              <a:ext cx="154829" cy="154829"/>
            </a:xfrm>
            <a:prstGeom prst="ellipse">
              <a:avLst/>
            </a:prstGeom>
            <a:solidFill>
              <a:srgbClr val="F9F9F9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78" name=""/>
            <p:cNvCxnSpPr/>
            <p:nvPr/>
          </p:nvCxnSpPr>
          <p:spPr>
            <a:xfrm>
              <a:off x="8361887" y="2080694"/>
              <a:ext cx="568875" cy="1050362"/>
            </a:xfrm>
            <a:prstGeom prst="line">
              <a:avLst/>
            </a:prstGeom>
            <a:ln w="24711" cap="flat" cmpd="sng" algn="ctr">
              <a:solidFill>
                <a:srgbClr val="F9F9F9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79" name=""/>
            <p:cNvCxnSpPr/>
            <p:nvPr/>
          </p:nvCxnSpPr>
          <p:spPr>
            <a:xfrm>
              <a:off x="7591119" y="2722519"/>
              <a:ext cx="1558352" cy="279434"/>
            </a:xfrm>
            <a:prstGeom prst="line">
              <a:avLst/>
            </a:prstGeom>
            <a:ln w="38240" cap="flat" cmpd="sng" algn="ctr">
              <a:solidFill>
                <a:srgbClr val="F2F2F2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80" name=""/>
            <p:cNvCxnSpPr/>
            <p:nvPr/>
          </p:nvCxnSpPr>
          <p:spPr>
            <a:xfrm>
              <a:off x="8360753" y="2075225"/>
              <a:ext cx="771883" cy="198095"/>
            </a:xfrm>
            <a:prstGeom prst="line">
              <a:avLst/>
            </a:prstGeom>
            <a:ln w="26411" cap="flat" cmpd="sng" algn="ctr">
              <a:solidFill>
                <a:srgbClr val="F9F9F9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81" name=""/>
            <p:cNvCxnSpPr/>
            <p:nvPr/>
          </p:nvCxnSpPr>
          <p:spPr>
            <a:xfrm rot="10800000" flipH="1">
              <a:off x="7736394" y="3330837"/>
              <a:ext cx="1422363" cy="503532"/>
            </a:xfrm>
            <a:prstGeom prst="line">
              <a:avLst/>
            </a:prstGeom>
            <a:ln w="38021" cap="flat" cmpd="sng" algn="ctr">
              <a:solidFill>
                <a:srgbClr val="F2F2F2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82" name=""/>
            <p:cNvCxnSpPr/>
            <p:nvPr/>
          </p:nvCxnSpPr>
          <p:spPr>
            <a:xfrm>
              <a:off x="7711605" y="3882184"/>
              <a:ext cx="503022" cy="1264935"/>
            </a:xfrm>
            <a:prstGeom prst="line">
              <a:avLst/>
            </a:prstGeom>
            <a:ln w="35528" cap="flat" cmpd="sng" algn="ctr">
              <a:solidFill>
                <a:srgbClr val="F2F2F2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83" name=""/>
            <p:cNvSpPr/>
            <p:nvPr/>
          </p:nvSpPr>
          <p:spPr>
            <a:xfrm rot="6216171">
              <a:off x="7002668" y="5048881"/>
              <a:ext cx="149761" cy="149761"/>
            </a:xfrm>
            <a:prstGeom prst="chord">
              <a:avLst>
                <a:gd name="adj1" fmla="val 3868748"/>
                <a:gd name="adj2" fmla="val 16200000"/>
              </a:avLst>
            </a:prstGeom>
            <a:solidFill>
              <a:srgbClr val="F7F7F7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84" name=""/>
            <p:cNvSpPr/>
            <p:nvPr/>
          </p:nvSpPr>
          <p:spPr>
            <a:xfrm rot="900000">
              <a:off x="9047571" y="4735641"/>
              <a:ext cx="149761" cy="149761"/>
            </a:xfrm>
            <a:prstGeom prst="chord">
              <a:avLst>
                <a:gd name="adj1" fmla="val 3868748"/>
                <a:gd name="adj2" fmla="val 16200000"/>
              </a:avLst>
            </a:prstGeom>
            <a:solidFill>
              <a:srgbClr val="F7F7F7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85" name=""/>
            <p:cNvSpPr/>
            <p:nvPr/>
          </p:nvSpPr>
          <p:spPr>
            <a:xfrm rot="10800000">
              <a:off x="8846637" y="3055810"/>
              <a:ext cx="154829" cy="154829"/>
            </a:xfrm>
            <a:prstGeom prst="ellipse">
              <a:avLst/>
            </a:prstGeom>
            <a:solidFill>
              <a:srgbClr val="F4F4F4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</p:grpSp>
      <p:sp>
        <p:nvSpPr>
          <p:cNvPr id="86" name=""/>
          <p:cNvSpPr/>
          <p:nvPr/>
        </p:nvSpPr>
        <p:spPr>
          <a:xfrm>
            <a:off x="0" y="1607792"/>
            <a:ext cx="92139" cy="708715"/>
          </a:xfrm>
          <a:prstGeom prst="rect">
            <a:avLst/>
          </a:prstGeom>
          <a:solidFill>
            <a:srgbClr val="4297BB">
              <a:alpha val="100000"/>
            </a:srgbClr>
          </a:solidFill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87" name="Placeholder for title"/>
          <p:cNvSpPr>
            <a:spLocks noGrp="1"/>
          </p:cNvSpPr>
          <p:nvPr>
            <p:ph type="title" idx="0"/>
          </p:nvPr>
        </p:nvSpPr>
        <p:spPr>
          <a:xfrm>
            <a:off x="646423" y="1607792"/>
            <a:ext cx="7851155" cy="695325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3600">
                <a:solidFill>
                  <a:srgbClr val="4297BB">
                    <a:alpha val="100000"/>
                  </a:srgbClr>
                </a:solidFill>
              </a:defRPr>
            </a:lvl1pPr>
          </a:lstStyle>
          <a:p>
            <a:pPr/>
            <a:r>
              <a:t>Click to edit master title style</a:t>
            </a:r>
            <a:endParaRPr/>
          </a:p>
        </p:txBody>
      </p:sp>
      <p:sp>
        <p:nvSpPr>
          <p:cNvPr id="88" name="Placeholder for sldNum"/>
          <p:cNvSpPr>
            <a:spLocks noGrp="1"/>
          </p:cNvSpPr>
          <p:nvPr>
            <p:ph type="sldNum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DBF23C18-6B39-3AFE-0625-E1253E5015E4}" type="slidenum"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9"/>
          <p:cNvGrpSpPr/>
          <p:nvPr/>
        </p:nvGrpSpPr>
        <p:grpSpPr>
          <a:xfrm>
            <a:off x="6701337" y="1574426"/>
            <a:ext cx="2456473" cy="3572990"/>
            <a:chOff x="6701337" y="1574426"/>
            <a:chExt cx="2456473" cy="3572990"/>
          </a:xfrm>
        </p:grpSpPr>
        <p:sp>
          <p:nvSpPr>
            <p:cNvPr id="90" name=""/>
            <p:cNvSpPr/>
            <p:nvPr/>
          </p:nvSpPr>
          <p:spPr>
            <a:xfrm>
              <a:off x="7402043" y="2936501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91" name=""/>
            <p:cNvCxnSpPr/>
            <p:nvPr/>
          </p:nvCxnSpPr>
          <p:spPr>
            <a:xfrm rot="10800000">
              <a:off x="7410763" y="2960896"/>
              <a:ext cx="456334" cy="395893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92" name=""/>
            <p:cNvCxnSpPr/>
            <p:nvPr/>
          </p:nvCxnSpPr>
          <p:spPr>
            <a:xfrm flipH="1">
              <a:off x="7426328" y="2599697"/>
              <a:ext cx="746150" cy="370797"/>
            </a:xfrm>
            <a:prstGeom prst="line">
              <a:avLst/>
            </a:prstGeom>
            <a:ln w="2080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93" name=""/>
            <p:cNvCxnSpPr/>
            <p:nvPr/>
          </p:nvCxnSpPr>
          <p:spPr>
            <a:xfrm flipH="1">
              <a:off x="7868739" y="2584892"/>
              <a:ext cx="340688" cy="742535"/>
            </a:xfrm>
            <a:prstGeom prst="line">
              <a:avLst/>
            </a:prstGeom>
            <a:ln w="24203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94" name=""/>
            <p:cNvCxnSpPr/>
            <p:nvPr/>
          </p:nvCxnSpPr>
          <p:spPr>
            <a:xfrm>
              <a:off x="7173912" y="3306073"/>
              <a:ext cx="788672" cy="399441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95" name=""/>
            <p:cNvCxnSpPr/>
            <p:nvPr/>
          </p:nvCxnSpPr>
          <p:spPr>
            <a:xfrm>
              <a:off x="7985774" y="3693660"/>
              <a:ext cx="181270" cy="660542"/>
            </a:xfrm>
            <a:prstGeom prst="line">
              <a:avLst/>
            </a:prstGeom>
            <a:ln w="2070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96" name=""/>
            <p:cNvCxnSpPr/>
            <p:nvPr/>
          </p:nvCxnSpPr>
          <p:spPr>
            <a:xfrm>
              <a:off x="7147323" y="3297062"/>
              <a:ext cx="1769941" cy="146143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97" name=""/>
            <p:cNvCxnSpPr/>
            <p:nvPr/>
          </p:nvCxnSpPr>
          <p:spPr>
            <a:xfrm rot="10800000" flipH="1">
              <a:off x="8317931" y="3429864"/>
              <a:ext cx="659728" cy="363903"/>
            </a:xfrm>
            <a:prstGeom prst="line">
              <a:avLst/>
            </a:prstGeom>
            <a:ln w="30226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98" name=""/>
            <p:cNvCxnSpPr/>
            <p:nvPr/>
          </p:nvCxnSpPr>
          <p:spPr>
            <a:xfrm flipH="1">
              <a:off x="8160413" y="3784591"/>
              <a:ext cx="165624" cy="619800"/>
            </a:xfrm>
            <a:prstGeom prst="line">
              <a:avLst/>
            </a:prstGeom>
            <a:ln w="38960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99" name=""/>
            <p:cNvCxnSpPr/>
            <p:nvPr/>
          </p:nvCxnSpPr>
          <p:spPr>
            <a:xfrm rot="10800000" flipH="1">
              <a:off x="7393377" y="4380234"/>
              <a:ext cx="760639" cy="20589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00" name=""/>
            <p:cNvCxnSpPr/>
            <p:nvPr/>
          </p:nvCxnSpPr>
          <p:spPr>
            <a:xfrm rot="10800000" flipH="1">
              <a:off x="7370345" y="3768733"/>
              <a:ext cx="1008773" cy="606938"/>
            </a:xfrm>
            <a:prstGeom prst="line">
              <a:avLst/>
            </a:prstGeom>
            <a:ln w="204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01" name=""/>
            <p:cNvCxnSpPr/>
            <p:nvPr/>
          </p:nvCxnSpPr>
          <p:spPr>
            <a:xfrm>
              <a:off x="7177067" y="3307753"/>
              <a:ext cx="179681" cy="1081450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02" name=""/>
            <p:cNvCxnSpPr/>
            <p:nvPr/>
          </p:nvCxnSpPr>
          <p:spPr>
            <a:xfrm>
              <a:off x="6731427" y="4341857"/>
              <a:ext cx="646689" cy="59242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03" name=""/>
            <p:cNvSpPr/>
            <p:nvPr/>
          </p:nvSpPr>
          <p:spPr>
            <a:xfrm>
              <a:off x="8115487" y="433330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04" name=""/>
            <p:cNvCxnSpPr/>
            <p:nvPr/>
          </p:nvCxnSpPr>
          <p:spPr>
            <a:xfrm flipH="1">
              <a:off x="7182754" y="2893745"/>
              <a:ext cx="1075892" cy="398588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05" name=""/>
            <p:cNvCxnSpPr/>
            <p:nvPr/>
          </p:nvCxnSpPr>
          <p:spPr>
            <a:xfrm>
              <a:off x="6778163" y="4365831"/>
              <a:ext cx="323936" cy="774146"/>
            </a:xfrm>
            <a:prstGeom prst="line">
              <a:avLst/>
            </a:prstGeom>
            <a:ln w="34378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06" name=""/>
            <p:cNvCxnSpPr/>
            <p:nvPr/>
          </p:nvCxnSpPr>
          <p:spPr>
            <a:xfrm flipH="1">
              <a:off x="6750054" y="3325287"/>
              <a:ext cx="412472" cy="1014823"/>
            </a:xfrm>
            <a:prstGeom prst="line">
              <a:avLst/>
            </a:prstGeom>
            <a:ln w="33836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07" name=""/>
            <p:cNvCxnSpPr/>
            <p:nvPr/>
          </p:nvCxnSpPr>
          <p:spPr>
            <a:xfrm flipH="1">
              <a:off x="6758157" y="3774781"/>
              <a:ext cx="1560916" cy="577889"/>
            </a:xfrm>
            <a:prstGeom prst="line">
              <a:avLst/>
            </a:prstGeom>
            <a:ln w="3579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08" name=""/>
            <p:cNvSpPr/>
            <p:nvPr/>
          </p:nvSpPr>
          <p:spPr>
            <a:xfrm>
              <a:off x="6701337" y="4272481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09" name=""/>
            <p:cNvSpPr/>
            <p:nvPr/>
          </p:nvSpPr>
          <p:spPr>
            <a:xfrm>
              <a:off x="8264695" y="3708928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10" name=""/>
            <p:cNvSpPr/>
            <p:nvPr/>
          </p:nvSpPr>
          <p:spPr>
            <a:xfrm>
              <a:off x="8199856" y="2842997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11" name=""/>
            <p:cNvCxnSpPr/>
            <p:nvPr/>
          </p:nvCxnSpPr>
          <p:spPr>
            <a:xfrm>
              <a:off x="8255162" y="2897833"/>
              <a:ext cx="74496" cy="856775"/>
            </a:xfrm>
            <a:prstGeom prst="line">
              <a:avLst/>
            </a:prstGeom>
            <a:ln w="38552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12" name=""/>
            <p:cNvSpPr/>
            <p:nvPr/>
          </p:nvSpPr>
          <p:spPr>
            <a:xfrm>
              <a:off x="7121527" y="3247589"/>
              <a:ext cx="93894" cy="93894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13" name=""/>
            <p:cNvCxnSpPr/>
            <p:nvPr/>
          </p:nvCxnSpPr>
          <p:spPr>
            <a:xfrm>
              <a:off x="8276685" y="2908924"/>
              <a:ext cx="875785" cy="152453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14" name=""/>
            <p:cNvCxnSpPr/>
            <p:nvPr/>
          </p:nvCxnSpPr>
          <p:spPr>
            <a:xfrm>
              <a:off x="8323440" y="3782061"/>
              <a:ext cx="834371" cy="262189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15" name=""/>
            <p:cNvSpPr/>
            <p:nvPr/>
          </p:nvSpPr>
          <p:spPr>
            <a:xfrm>
              <a:off x="7306276" y="4350729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16" name=""/>
            <p:cNvCxnSpPr/>
            <p:nvPr/>
          </p:nvCxnSpPr>
          <p:spPr>
            <a:xfrm>
              <a:off x="7357413" y="4381349"/>
              <a:ext cx="32533" cy="766067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17" name=""/>
            <p:cNvSpPr/>
            <p:nvPr/>
          </p:nvSpPr>
          <p:spPr>
            <a:xfrm>
              <a:off x="8889444" y="3403796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18" name=""/>
            <p:cNvCxnSpPr/>
            <p:nvPr/>
          </p:nvCxnSpPr>
          <p:spPr>
            <a:xfrm flipH="1">
              <a:off x="8029098" y="4399271"/>
              <a:ext cx="129623" cy="595625"/>
            </a:xfrm>
            <a:prstGeom prst="line">
              <a:avLst/>
            </a:prstGeom>
            <a:ln w="2623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19" name=""/>
            <p:cNvSpPr/>
            <p:nvPr/>
          </p:nvSpPr>
          <p:spPr>
            <a:xfrm>
              <a:off x="7985346" y="4956130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20" name=""/>
            <p:cNvCxnSpPr/>
            <p:nvPr/>
          </p:nvCxnSpPr>
          <p:spPr>
            <a:xfrm>
              <a:off x="8168623" y="4393578"/>
              <a:ext cx="551936" cy="751735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21" name=""/>
            <p:cNvCxnSpPr/>
            <p:nvPr/>
          </p:nvCxnSpPr>
          <p:spPr>
            <a:xfrm>
              <a:off x="8182490" y="4392069"/>
              <a:ext cx="961812" cy="262484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22" name=""/>
            <p:cNvSpPr/>
            <p:nvPr/>
          </p:nvSpPr>
          <p:spPr>
            <a:xfrm>
              <a:off x="7943415" y="3668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23" name=""/>
            <p:cNvSpPr/>
            <p:nvPr/>
          </p:nvSpPr>
          <p:spPr>
            <a:xfrm>
              <a:off x="7818775" y="331366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24" name=""/>
            <p:cNvSpPr/>
            <p:nvPr/>
          </p:nvSpPr>
          <p:spPr>
            <a:xfrm>
              <a:off x="7402043" y="3803276"/>
              <a:ext cx="76071" cy="76071"/>
            </a:xfrm>
            <a:prstGeom prst="ellipse">
              <a:avLst/>
            </a:prstGeom>
            <a:solidFill>
              <a:srgbClr val="F6F6F6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25" name=""/>
            <p:cNvCxnSpPr/>
            <p:nvPr/>
          </p:nvCxnSpPr>
          <p:spPr>
            <a:xfrm flipH="1">
              <a:off x="7447026" y="3385305"/>
              <a:ext cx="402859" cy="450197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26" name=""/>
            <p:cNvSpPr/>
            <p:nvPr/>
          </p:nvSpPr>
          <p:spPr>
            <a:xfrm>
              <a:off x="8154518" y="2565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27" name=""/>
            <p:cNvSpPr/>
            <p:nvPr/>
          </p:nvSpPr>
          <p:spPr>
            <a:xfrm>
              <a:off x="8430041" y="2000274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28" name=""/>
            <p:cNvSpPr/>
            <p:nvPr/>
          </p:nvSpPr>
          <p:spPr>
            <a:xfrm>
              <a:off x="8002118" y="15744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29" name=""/>
            <p:cNvCxnSpPr/>
            <p:nvPr/>
          </p:nvCxnSpPr>
          <p:spPr>
            <a:xfrm rot="10800000">
              <a:off x="8039308" y="1609066"/>
              <a:ext cx="423109" cy="431220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</p:grpSp>
      <p:sp>
        <p:nvSpPr>
          <p:cNvPr id="130" name=""/>
          <p:cNvSpPr/>
          <p:nvPr/>
        </p:nvSpPr>
        <p:spPr>
          <a:xfrm>
            <a:off x="0" y="5078693"/>
            <a:ext cx="9144000" cy="71653"/>
          </a:xfrm>
          <a:prstGeom prst="rect">
            <a:avLst/>
          </a:prstGeom>
          <a:solidFill>
            <a:srgbClr val="4297BB">
              <a:alpha val="100000"/>
            </a:srgbClr>
          </a:solidFill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131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pPr/>
            <a:r>
              <a:t>Click to edit master title style</a:t>
            </a:r>
            <a:endParaRPr/>
          </a:p>
        </p:txBody>
      </p:sp>
      <p:sp>
        <p:nvSpPr>
          <p:cNvPr id="132" name="Placeholder for 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First level</a:t>
            </a:r>
            <a:endParaRPr/>
          </a:p>
          <a:p>
            <a:pPr lvl="1"/>
            <a:r>
              <a:t>Second level</a:t>
            </a:r>
            <a:endParaRPr/>
          </a:p>
          <a:p>
            <a:pPr lvl="2"/>
            <a:r>
              <a:t>Third level</a:t>
            </a:r>
            <a:endParaRPr/>
          </a:p>
          <a:p>
            <a:pPr lvl="3"/>
            <a:r>
              <a:t>Fourth level</a:t>
            </a:r>
            <a:endParaRPr/>
          </a:p>
          <a:p>
            <a:pPr lvl="4"/>
            <a:r>
              <a:t>Fifth level</a:t>
            </a:r>
            <a:endParaRPr/>
          </a:p>
          <a:p>
            <a:pPr lvl="5"/>
            <a:r>
              <a:t>Sixth level</a:t>
            </a:r>
            <a:endParaRPr/>
          </a:p>
          <a:p>
            <a:pPr lvl="6"/>
            <a:r>
              <a:t>Seventh level</a:t>
            </a:r>
            <a:endParaRPr/>
          </a:p>
          <a:p>
            <a:pPr lvl="7"/>
            <a:r>
              <a:t>Eighth level</a:t>
            </a:r>
            <a:endParaRPr/>
          </a:p>
          <a:p>
            <a:pPr lvl="8"/>
            <a:r>
              <a:t>Ninth level</a:t>
            </a:r>
            <a:endParaRPr/>
          </a:p>
        </p:txBody>
      </p:sp>
      <p:sp>
        <p:nvSpPr>
          <p:cNvPr id="133" name="Placeholder for sldNum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7B5F743A-BC4B-61D7-6377-268A1B98B9AF}" type="slidenum"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wo_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4"/>
          <p:cNvGrpSpPr/>
          <p:nvPr/>
        </p:nvGrpSpPr>
        <p:grpSpPr>
          <a:xfrm>
            <a:off x="6701337" y="1574426"/>
            <a:ext cx="2456473" cy="3572990"/>
            <a:chOff x="6701337" y="1574426"/>
            <a:chExt cx="2456473" cy="3572990"/>
          </a:xfrm>
        </p:grpSpPr>
        <p:sp>
          <p:nvSpPr>
            <p:cNvPr id="135" name=""/>
            <p:cNvSpPr/>
            <p:nvPr/>
          </p:nvSpPr>
          <p:spPr>
            <a:xfrm>
              <a:off x="7402043" y="2936501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36" name=""/>
            <p:cNvCxnSpPr/>
            <p:nvPr/>
          </p:nvCxnSpPr>
          <p:spPr>
            <a:xfrm rot="10800000">
              <a:off x="7410763" y="2960896"/>
              <a:ext cx="456334" cy="395893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37" name=""/>
            <p:cNvCxnSpPr/>
            <p:nvPr/>
          </p:nvCxnSpPr>
          <p:spPr>
            <a:xfrm flipH="1">
              <a:off x="7426328" y="2599697"/>
              <a:ext cx="746150" cy="370797"/>
            </a:xfrm>
            <a:prstGeom prst="line">
              <a:avLst/>
            </a:prstGeom>
            <a:ln w="2080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38" name=""/>
            <p:cNvCxnSpPr/>
            <p:nvPr/>
          </p:nvCxnSpPr>
          <p:spPr>
            <a:xfrm flipH="1">
              <a:off x="7868739" y="2584892"/>
              <a:ext cx="340688" cy="742535"/>
            </a:xfrm>
            <a:prstGeom prst="line">
              <a:avLst/>
            </a:prstGeom>
            <a:ln w="24203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39" name=""/>
            <p:cNvCxnSpPr/>
            <p:nvPr/>
          </p:nvCxnSpPr>
          <p:spPr>
            <a:xfrm>
              <a:off x="7173912" y="3306073"/>
              <a:ext cx="788672" cy="399441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40" name=""/>
            <p:cNvCxnSpPr/>
            <p:nvPr/>
          </p:nvCxnSpPr>
          <p:spPr>
            <a:xfrm>
              <a:off x="7985774" y="3693660"/>
              <a:ext cx="181270" cy="660542"/>
            </a:xfrm>
            <a:prstGeom prst="line">
              <a:avLst/>
            </a:prstGeom>
            <a:ln w="2070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41" name=""/>
            <p:cNvCxnSpPr/>
            <p:nvPr/>
          </p:nvCxnSpPr>
          <p:spPr>
            <a:xfrm>
              <a:off x="7147323" y="3297062"/>
              <a:ext cx="1769941" cy="146143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42" name=""/>
            <p:cNvCxnSpPr/>
            <p:nvPr/>
          </p:nvCxnSpPr>
          <p:spPr>
            <a:xfrm rot="10800000" flipH="1">
              <a:off x="8317931" y="3429864"/>
              <a:ext cx="659728" cy="363903"/>
            </a:xfrm>
            <a:prstGeom prst="line">
              <a:avLst/>
            </a:prstGeom>
            <a:ln w="30226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43" name=""/>
            <p:cNvCxnSpPr/>
            <p:nvPr/>
          </p:nvCxnSpPr>
          <p:spPr>
            <a:xfrm flipH="1">
              <a:off x="8160413" y="3784591"/>
              <a:ext cx="165624" cy="619800"/>
            </a:xfrm>
            <a:prstGeom prst="line">
              <a:avLst/>
            </a:prstGeom>
            <a:ln w="38960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44" name=""/>
            <p:cNvCxnSpPr/>
            <p:nvPr/>
          </p:nvCxnSpPr>
          <p:spPr>
            <a:xfrm rot="10800000" flipH="1">
              <a:off x="7393377" y="4380234"/>
              <a:ext cx="760639" cy="20589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45" name=""/>
            <p:cNvCxnSpPr/>
            <p:nvPr/>
          </p:nvCxnSpPr>
          <p:spPr>
            <a:xfrm rot="10800000" flipH="1">
              <a:off x="7370345" y="3768733"/>
              <a:ext cx="1008773" cy="606938"/>
            </a:xfrm>
            <a:prstGeom prst="line">
              <a:avLst/>
            </a:prstGeom>
            <a:ln w="204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46" name=""/>
            <p:cNvCxnSpPr/>
            <p:nvPr/>
          </p:nvCxnSpPr>
          <p:spPr>
            <a:xfrm>
              <a:off x="7177067" y="3307753"/>
              <a:ext cx="179681" cy="1081450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47" name=""/>
            <p:cNvCxnSpPr/>
            <p:nvPr/>
          </p:nvCxnSpPr>
          <p:spPr>
            <a:xfrm>
              <a:off x="6731427" y="4341857"/>
              <a:ext cx="646689" cy="59242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48" name=""/>
            <p:cNvSpPr/>
            <p:nvPr/>
          </p:nvSpPr>
          <p:spPr>
            <a:xfrm>
              <a:off x="8115487" y="433330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49" name=""/>
            <p:cNvCxnSpPr/>
            <p:nvPr/>
          </p:nvCxnSpPr>
          <p:spPr>
            <a:xfrm flipH="1">
              <a:off x="7182754" y="2893745"/>
              <a:ext cx="1075892" cy="398588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50" name=""/>
            <p:cNvCxnSpPr/>
            <p:nvPr/>
          </p:nvCxnSpPr>
          <p:spPr>
            <a:xfrm>
              <a:off x="6778163" y="4365831"/>
              <a:ext cx="323936" cy="774146"/>
            </a:xfrm>
            <a:prstGeom prst="line">
              <a:avLst/>
            </a:prstGeom>
            <a:ln w="34378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51" name=""/>
            <p:cNvCxnSpPr/>
            <p:nvPr/>
          </p:nvCxnSpPr>
          <p:spPr>
            <a:xfrm flipH="1">
              <a:off x="6750054" y="3325287"/>
              <a:ext cx="412472" cy="1014823"/>
            </a:xfrm>
            <a:prstGeom prst="line">
              <a:avLst/>
            </a:prstGeom>
            <a:ln w="33836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52" name=""/>
            <p:cNvCxnSpPr/>
            <p:nvPr/>
          </p:nvCxnSpPr>
          <p:spPr>
            <a:xfrm flipH="1">
              <a:off x="6758157" y="3774781"/>
              <a:ext cx="1560916" cy="577889"/>
            </a:xfrm>
            <a:prstGeom prst="line">
              <a:avLst/>
            </a:prstGeom>
            <a:ln w="3579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53" name=""/>
            <p:cNvSpPr/>
            <p:nvPr/>
          </p:nvSpPr>
          <p:spPr>
            <a:xfrm>
              <a:off x="6701337" y="4272481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54" name=""/>
            <p:cNvSpPr/>
            <p:nvPr/>
          </p:nvSpPr>
          <p:spPr>
            <a:xfrm>
              <a:off x="8264695" y="3708928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55" name=""/>
            <p:cNvSpPr/>
            <p:nvPr/>
          </p:nvSpPr>
          <p:spPr>
            <a:xfrm>
              <a:off x="8199856" y="2842997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56" name=""/>
            <p:cNvCxnSpPr/>
            <p:nvPr/>
          </p:nvCxnSpPr>
          <p:spPr>
            <a:xfrm>
              <a:off x="8255162" y="2897833"/>
              <a:ext cx="74496" cy="856775"/>
            </a:xfrm>
            <a:prstGeom prst="line">
              <a:avLst/>
            </a:prstGeom>
            <a:ln w="38552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57" name=""/>
            <p:cNvSpPr/>
            <p:nvPr/>
          </p:nvSpPr>
          <p:spPr>
            <a:xfrm>
              <a:off x="7121527" y="3247589"/>
              <a:ext cx="93894" cy="93894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58" name=""/>
            <p:cNvCxnSpPr/>
            <p:nvPr/>
          </p:nvCxnSpPr>
          <p:spPr>
            <a:xfrm>
              <a:off x="8276685" y="2908924"/>
              <a:ext cx="875785" cy="152453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59" name=""/>
            <p:cNvCxnSpPr/>
            <p:nvPr/>
          </p:nvCxnSpPr>
          <p:spPr>
            <a:xfrm>
              <a:off x="8323440" y="3782061"/>
              <a:ext cx="834371" cy="262189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60" name=""/>
            <p:cNvSpPr/>
            <p:nvPr/>
          </p:nvSpPr>
          <p:spPr>
            <a:xfrm>
              <a:off x="7306276" y="4350729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61" name=""/>
            <p:cNvCxnSpPr/>
            <p:nvPr/>
          </p:nvCxnSpPr>
          <p:spPr>
            <a:xfrm>
              <a:off x="7357413" y="4381349"/>
              <a:ext cx="32533" cy="766067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62" name=""/>
            <p:cNvSpPr/>
            <p:nvPr/>
          </p:nvSpPr>
          <p:spPr>
            <a:xfrm>
              <a:off x="8889444" y="3403796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63" name=""/>
            <p:cNvCxnSpPr/>
            <p:nvPr/>
          </p:nvCxnSpPr>
          <p:spPr>
            <a:xfrm flipH="1">
              <a:off x="8029098" y="4399271"/>
              <a:ext cx="129623" cy="595625"/>
            </a:xfrm>
            <a:prstGeom prst="line">
              <a:avLst/>
            </a:prstGeom>
            <a:ln w="2623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64" name=""/>
            <p:cNvSpPr/>
            <p:nvPr/>
          </p:nvSpPr>
          <p:spPr>
            <a:xfrm>
              <a:off x="7985346" y="4956130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65" name=""/>
            <p:cNvCxnSpPr/>
            <p:nvPr/>
          </p:nvCxnSpPr>
          <p:spPr>
            <a:xfrm>
              <a:off x="8168623" y="4393578"/>
              <a:ext cx="551936" cy="751735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66" name=""/>
            <p:cNvCxnSpPr/>
            <p:nvPr/>
          </p:nvCxnSpPr>
          <p:spPr>
            <a:xfrm>
              <a:off x="8182490" y="4392069"/>
              <a:ext cx="961812" cy="262484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67" name=""/>
            <p:cNvSpPr/>
            <p:nvPr/>
          </p:nvSpPr>
          <p:spPr>
            <a:xfrm>
              <a:off x="7943415" y="3668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68" name=""/>
            <p:cNvSpPr/>
            <p:nvPr/>
          </p:nvSpPr>
          <p:spPr>
            <a:xfrm>
              <a:off x="7818775" y="331366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69" name=""/>
            <p:cNvSpPr/>
            <p:nvPr/>
          </p:nvSpPr>
          <p:spPr>
            <a:xfrm>
              <a:off x="7402043" y="3803276"/>
              <a:ext cx="76071" cy="76071"/>
            </a:xfrm>
            <a:prstGeom prst="ellipse">
              <a:avLst/>
            </a:prstGeom>
            <a:solidFill>
              <a:srgbClr val="F6F6F6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70" name=""/>
            <p:cNvCxnSpPr/>
            <p:nvPr/>
          </p:nvCxnSpPr>
          <p:spPr>
            <a:xfrm flipH="1">
              <a:off x="7447026" y="3385305"/>
              <a:ext cx="402859" cy="450197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71" name=""/>
            <p:cNvSpPr/>
            <p:nvPr/>
          </p:nvSpPr>
          <p:spPr>
            <a:xfrm>
              <a:off x="8154518" y="2565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72" name=""/>
            <p:cNvSpPr/>
            <p:nvPr/>
          </p:nvSpPr>
          <p:spPr>
            <a:xfrm>
              <a:off x="8430041" y="2000274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173" name=""/>
            <p:cNvSpPr/>
            <p:nvPr/>
          </p:nvSpPr>
          <p:spPr>
            <a:xfrm>
              <a:off x="8002118" y="15744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74" name=""/>
            <p:cNvCxnSpPr/>
            <p:nvPr/>
          </p:nvCxnSpPr>
          <p:spPr>
            <a:xfrm rot="10800000">
              <a:off x="8039308" y="1609066"/>
              <a:ext cx="423109" cy="431220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</p:grpSp>
      <p:sp>
        <p:nvSpPr>
          <p:cNvPr id="175" name=""/>
          <p:cNvSpPr/>
          <p:nvPr/>
        </p:nvSpPr>
        <p:spPr>
          <a:xfrm>
            <a:off x="0" y="5078693"/>
            <a:ext cx="9144000" cy="71653"/>
          </a:xfrm>
          <a:prstGeom prst="rect">
            <a:avLst/>
          </a:prstGeom>
          <a:solidFill>
            <a:srgbClr val="4297BB">
              <a:alpha val="100000"/>
            </a:srgbClr>
          </a:solidFill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176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pPr/>
            <a:r>
              <a:t>Click to edit master title style</a:t>
            </a:r>
            <a:endParaRPr/>
          </a:p>
        </p:txBody>
      </p:sp>
      <p:sp>
        <p:nvSpPr>
          <p:cNvPr id="177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4000500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/>
            <a:r>
              <a:t>First level</a:t>
            </a:r>
            <a:endParaRPr/>
          </a:p>
          <a:p>
            <a:pPr lvl="1"/>
            <a:r>
              <a:t>Second level</a:t>
            </a:r>
            <a:endParaRPr/>
          </a:p>
          <a:p>
            <a:pPr lvl="2"/>
            <a:r>
              <a:t>Third level</a:t>
            </a:r>
            <a:endParaRPr/>
          </a:p>
          <a:p>
            <a:pPr lvl="3"/>
            <a:r>
              <a:t>Fourth level</a:t>
            </a:r>
            <a:endParaRPr/>
          </a:p>
          <a:p>
            <a:pPr lvl="4"/>
            <a:r>
              <a:t>Fifth level</a:t>
            </a:r>
            <a:endParaRPr/>
          </a:p>
          <a:p>
            <a:pPr lvl="5"/>
            <a:r>
              <a:t>Sixth level</a:t>
            </a:r>
            <a:endParaRPr/>
          </a:p>
          <a:p>
            <a:pPr lvl="6"/>
            <a:r>
              <a:t>Seventh level</a:t>
            </a:r>
            <a:endParaRPr/>
          </a:p>
          <a:p>
            <a:pPr lvl="7"/>
            <a:r>
              <a:t>Eighth level</a:t>
            </a:r>
            <a:endParaRPr/>
          </a:p>
          <a:p>
            <a:pPr lvl="8"/>
            <a:r>
              <a:t>Ninth level</a:t>
            </a:r>
            <a:endParaRPr/>
          </a:p>
        </p:txBody>
      </p:sp>
      <p:sp>
        <p:nvSpPr>
          <p:cNvPr id="178" name="Placeholder for body"/>
          <p:cNvSpPr>
            <a:spLocks noGrp="1"/>
          </p:cNvSpPr>
          <p:nvPr>
            <p:ph type="body" idx="2"/>
          </p:nvPr>
        </p:nvSpPr>
        <p:spPr>
          <a:xfrm>
            <a:off x="4810125" y="1238250"/>
            <a:ext cx="4000500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/>
            <a:r>
              <a:t>First level</a:t>
            </a:r>
            <a:endParaRPr/>
          </a:p>
          <a:p>
            <a:pPr lvl="1"/>
            <a:r>
              <a:t>Second level</a:t>
            </a:r>
            <a:endParaRPr/>
          </a:p>
          <a:p>
            <a:pPr lvl="2"/>
            <a:r>
              <a:t>Third level</a:t>
            </a:r>
            <a:endParaRPr/>
          </a:p>
          <a:p>
            <a:pPr lvl="3"/>
            <a:r>
              <a:t>Fourth level</a:t>
            </a:r>
            <a:endParaRPr/>
          </a:p>
          <a:p>
            <a:pPr lvl="4"/>
            <a:r>
              <a:t>Fifth level</a:t>
            </a:r>
            <a:endParaRPr/>
          </a:p>
          <a:p>
            <a:pPr lvl="5"/>
            <a:r>
              <a:t>Sixth level</a:t>
            </a:r>
            <a:endParaRPr/>
          </a:p>
          <a:p>
            <a:pPr lvl="6"/>
            <a:r>
              <a:t>Seventh level</a:t>
            </a:r>
            <a:endParaRPr/>
          </a:p>
          <a:p>
            <a:pPr lvl="7"/>
            <a:r>
              <a:t>Eighth level</a:t>
            </a:r>
            <a:endParaRPr/>
          </a:p>
          <a:p>
            <a:pPr lvl="8"/>
            <a:r>
              <a:t>Ninth level</a:t>
            </a:r>
            <a:endParaRPr/>
          </a:p>
        </p:txBody>
      </p:sp>
      <p:sp>
        <p:nvSpPr>
          <p:cNvPr id="179" name="Placeholder for sldNum"/>
          <p:cNvSpPr>
            <a:spLocks noGrp="1"/>
          </p:cNvSpPr>
          <p:nvPr>
            <p:ph type="sldNum" idx="3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91C51BA0-388E-5F53-D755-D791BA15DE3B}" type="slidenum"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80"/>
          <p:cNvGrpSpPr/>
          <p:nvPr/>
        </p:nvGrpSpPr>
        <p:grpSpPr>
          <a:xfrm>
            <a:off x="6701337" y="1574426"/>
            <a:ext cx="2456473" cy="3572990"/>
            <a:chOff x="6701337" y="1574426"/>
            <a:chExt cx="2456473" cy="3572990"/>
          </a:xfrm>
        </p:grpSpPr>
        <p:sp>
          <p:nvSpPr>
            <p:cNvPr id="181" name=""/>
            <p:cNvSpPr/>
            <p:nvPr/>
          </p:nvSpPr>
          <p:spPr>
            <a:xfrm>
              <a:off x="7402043" y="2936501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82" name=""/>
            <p:cNvCxnSpPr/>
            <p:nvPr/>
          </p:nvCxnSpPr>
          <p:spPr>
            <a:xfrm rot="10800000">
              <a:off x="7410763" y="2960896"/>
              <a:ext cx="456334" cy="395893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83" name=""/>
            <p:cNvCxnSpPr/>
            <p:nvPr/>
          </p:nvCxnSpPr>
          <p:spPr>
            <a:xfrm flipH="1">
              <a:off x="7426328" y="2599697"/>
              <a:ext cx="746150" cy="370797"/>
            </a:xfrm>
            <a:prstGeom prst="line">
              <a:avLst/>
            </a:prstGeom>
            <a:ln w="2080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84" name=""/>
            <p:cNvCxnSpPr/>
            <p:nvPr/>
          </p:nvCxnSpPr>
          <p:spPr>
            <a:xfrm flipH="1">
              <a:off x="7868739" y="2584892"/>
              <a:ext cx="340688" cy="742535"/>
            </a:xfrm>
            <a:prstGeom prst="line">
              <a:avLst/>
            </a:prstGeom>
            <a:ln w="24203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85" name=""/>
            <p:cNvCxnSpPr/>
            <p:nvPr/>
          </p:nvCxnSpPr>
          <p:spPr>
            <a:xfrm>
              <a:off x="7173912" y="3306073"/>
              <a:ext cx="788672" cy="399441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86" name=""/>
            <p:cNvCxnSpPr/>
            <p:nvPr/>
          </p:nvCxnSpPr>
          <p:spPr>
            <a:xfrm>
              <a:off x="7985774" y="3693660"/>
              <a:ext cx="181270" cy="660542"/>
            </a:xfrm>
            <a:prstGeom prst="line">
              <a:avLst/>
            </a:prstGeom>
            <a:ln w="2070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87" name=""/>
            <p:cNvCxnSpPr/>
            <p:nvPr/>
          </p:nvCxnSpPr>
          <p:spPr>
            <a:xfrm>
              <a:off x="7147323" y="3297062"/>
              <a:ext cx="1769941" cy="146143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88" name=""/>
            <p:cNvCxnSpPr/>
            <p:nvPr/>
          </p:nvCxnSpPr>
          <p:spPr>
            <a:xfrm rot="10800000" flipH="1">
              <a:off x="8317931" y="3429864"/>
              <a:ext cx="659728" cy="363903"/>
            </a:xfrm>
            <a:prstGeom prst="line">
              <a:avLst/>
            </a:prstGeom>
            <a:ln w="30226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89" name=""/>
            <p:cNvCxnSpPr/>
            <p:nvPr/>
          </p:nvCxnSpPr>
          <p:spPr>
            <a:xfrm flipH="1">
              <a:off x="8160413" y="3784591"/>
              <a:ext cx="165624" cy="619800"/>
            </a:xfrm>
            <a:prstGeom prst="line">
              <a:avLst/>
            </a:prstGeom>
            <a:ln w="38960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90" name=""/>
            <p:cNvCxnSpPr/>
            <p:nvPr/>
          </p:nvCxnSpPr>
          <p:spPr>
            <a:xfrm rot="10800000" flipH="1">
              <a:off x="7393377" y="4380234"/>
              <a:ext cx="760639" cy="20589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91" name=""/>
            <p:cNvCxnSpPr/>
            <p:nvPr/>
          </p:nvCxnSpPr>
          <p:spPr>
            <a:xfrm rot="10800000" flipH="1">
              <a:off x="7370345" y="3768733"/>
              <a:ext cx="1008773" cy="606938"/>
            </a:xfrm>
            <a:prstGeom prst="line">
              <a:avLst/>
            </a:prstGeom>
            <a:ln w="204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92" name=""/>
            <p:cNvCxnSpPr/>
            <p:nvPr/>
          </p:nvCxnSpPr>
          <p:spPr>
            <a:xfrm>
              <a:off x="7177067" y="3307753"/>
              <a:ext cx="179681" cy="1081450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93" name=""/>
            <p:cNvCxnSpPr/>
            <p:nvPr/>
          </p:nvCxnSpPr>
          <p:spPr>
            <a:xfrm>
              <a:off x="6731427" y="4341857"/>
              <a:ext cx="646689" cy="59242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94" name=""/>
            <p:cNvSpPr/>
            <p:nvPr/>
          </p:nvSpPr>
          <p:spPr>
            <a:xfrm>
              <a:off x="8115487" y="433330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195" name=""/>
            <p:cNvCxnSpPr/>
            <p:nvPr/>
          </p:nvCxnSpPr>
          <p:spPr>
            <a:xfrm flipH="1">
              <a:off x="7182754" y="2893745"/>
              <a:ext cx="1075892" cy="398588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96" name=""/>
            <p:cNvCxnSpPr/>
            <p:nvPr/>
          </p:nvCxnSpPr>
          <p:spPr>
            <a:xfrm>
              <a:off x="6778163" y="4365831"/>
              <a:ext cx="323936" cy="774146"/>
            </a:xfrm>
            <a:prstGeom prst="line">
              <a:avLst/>
            </a:prstGeom>
            <a:ln w="34378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97" name=""/>
            <p:cNvCxnSpPr/>
            <p:nvPr/>
          </p:nvCxnSpPr>
          <p:spPr>
            <a:xfrm flipH="1">
              <a:off x="6750054" y="3325287"/>
              <a:ext cx="412472" cy="1014823"/>
            </a:xfrm>
            <a:prstGeom prst="line">
              <a:avLst/>
            </a:prstGeom>
            <a:ln w="33836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198" name=""/>
            <p:cNvCxnSpPr/>
            <p:nvPr/>
          </p:nvCxnSpPr>
          <p:spPr>
            <a:xfrm flipH="1">
              <a:off x="6758157" y="3774781"/>
              <a:ext cx="1560916" cy="577889"/>
            </a:xfrm>
            <a:prstGeom prst="line">
              <a:avLst/>
            </a:prstGeom>
            <a:ln w="3579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199" name=""/>
            <p:cNvSpPr/>
            <p:nvPr/>
          </p:nvSpPr>
          <p:spPr>
            <a:xfrm>
              <a:off x="6701337" y="4272481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00" name=""/>
            <p:cNvSpPr/>
            <p:nvPr/>
          </p:nvSpPr>
          <p:spPr>
            <a:xfrm>
              <a:off x="8264695" y="3708928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01" name=""/>
            <p:cNvSpPr/>
            <p:nvPr/>
          </p:nvSpPr>
          <p:spPr>
            <a:xfrm>
              <a:off x="8199856" y="2842997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02" name=""/>
            <p:cNvCxnSpPr/>
            <p:nvPr/>
          </p:nvCxnSpPr>
          <p:spPr>
            <a:xfrm>
              <a:off x="8255162" y="2897833"/>
              <a:ext cx="74496" cy="856775"/>
            </a:xfrm>
            <a:prstGeom prst="line">
              <a:avLst/>
            </a:prstGeom>
            <a:ln w="38552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03" name=""/>
            <p:cNvSpPr/>
            <p:nvPr/>
          </p:nvSpPr>
          <p:spPr>
            <a:xfrm>
              <a:off x="7121527" y="3247589"/>
              <a:ext cx="93894" cy="93894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04" name=""/>
            <p:cNvCxnSpPr/>
            <p:nvPr/>
          </p:nvCxnSpPr>
          <p:spPr>
            <a:xfrm>
              <a:off x="8276685" y="2908924"/>
              <a:ext cx="875785" cy="152453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05" name=""/>
            <p:cNvCxnSpPr/>
            <p:nvPr/>
          </p:nvCxnSpPr>
          <p:spPr>
            <a:xfrm>
              <a:off x="8323440" y="3782061"/>
              <a:ext cx="834371" cy="262189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06" name=""/>
            <p:cNvSpPr/>
            <p:nvPr/>
          </p:nvSpPr>
          <p:spPr>
            <a:xfrm>
              <a:off x="7306276" y="4350729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07" name=""/>
            <p:cNvCxnSpPr/>
            <p:nvPr/>
          </p:nvCxnSpPr>
          <p:spPr>
            <a:xfrm>
              <a:off x="7357413" y="4381349"/>
              <a:ext cx="32533" cy="766067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08" name=""/>
            <p:cNvSpPr/>
            <p:nvPr/>
          </p:nvSpPr>
          <p:spPr>
            <a:xfrm>
              <a:off x="8889444" y="3403796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09" name=""/>
            <p:cNvCxnSpPr/>
            <p:nvPr/>
          </p:nvCxnSpPr>
          <p:spPr>
            <a:xfrm flipH="1">
              <a:off x="8029098" y="4399271"/>
              <a:ext cx="129623" cy="595625"/>
            </a:xfrm>
            <a:prstGeom prst="line">
              <a:avLst/>
            </a:prstGeom>
            <a:ln w="2623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10" name=""/>
            <p:cNvSpPr/>
            <p:nvPr/>
          </p:nvSpPr>
          <p:spPr>
            <a:xfrm>
              <a:off x="7985346" y="4956130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11" name=""/>
            <p:cNvCxnSpPr/>
            <p:nvPr/>
          </p:nvCxnSpPr>
          <p:spPr>
            <a:xfrm>
              <a:off x="8168623" y="4393578"/>
              <a:ext cx="551936" cy="751735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12" name=""/>
            <p:cNvCxnSpPr/>
            <p:nvPr/>
          </p:nvCxnSpPr>
          <p:spPr>
            <a:xfrm>
              <a:off x="8182490" y="4392069"/>
              <a:ext cx="961812" cy="262484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13" name=""/>
            <p:cNvSpPr/>
            <p:nvPr/>
          </p:nvSpPr>
          <p:spPr>
            <a:xfrm>
              <a:off x="7943415" y="3668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14" name=""/>
            <p:cNvSpPr/>
            <p:nvPr/>
          </p:nvSpPr>
          <p:spPr>
            <a:xfrm>
              <a:off x="7818775" y="331366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15" name=""/>
            <p:cNvSpPr/>
            <p:nvPr/>
          </p:nvSpPr>
          <p:spPr>
            <a:xfrm>
              <a:off x="7402043" y="3803276"/>
              <a:ext cx="76071" cy="76071"/>
            </a:xfrm>
            <a:prstGeom prst="ellipse">
              <a:avLst/>
            </a:prstGeom>
            <a:solidFill>
              <a:srgbClr val="F6F6F6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16" name=""/>
            <p:cNvCxnSpPr/>
            <p:nvPr/>
          </p:nvCxnSpPr>
          <p:spPr>
            <a:xfrm flipH="1">
              <a:off x="7447026" y="3385305"/>
              <a:ext cx="402859" cy="450197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17" name=""/>
            <p:cNvSpPr/>
            <p:nvPr/>
          </p:nvSpPr>
          <p:spPr>
            <a:xfrm>
              <a:off x="8154518" y="2565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18" name=""/>
            <p:cNvSpPr/>
            <p:nvPr/>
          </p:nvSpPr>
          <p:spPr>
            <a:xfrm>
              <a:off x="8430041" y="2000274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19" name=""/>
            <p:cNvSpPr/>
            <p:nvPr/>
          </p:nvSpPr>
          <p:spPr>
            <a:xfrm>
              <a:off x="8002118" y="15744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20" name=""/>
            <p:cNvCxnSpPr/>
            <p:nvPr/>
          </p:nvCxnSpPr>
          <p:spPr>
            <a:xfrm rot="10800000">
              <a:off x="8039308" y="1609066"/>
              <a:ext cx="423109" cy="431220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</p:grpSp>
      <p:sp>
        <p:nvSpPr>
          <p:cNvPr id="221" name=""/>
          <p:cNvSpPr/>
          <p:nvPr/>
        </p:nvSpPr>
        <p:spPr>
          <a:xfrm>
            <a:off x="0" y="5078693"/>
            <a:ext cx="9144000" cy="71653"/>
          </a:xfrm>
          <a:prstGeom prst="rect">
            <a:avLst/>
          </a:prstGeom>
          <a:solidFill>
            <a:srgbClr val="4297BB">
              <a:alpha val="100000"/>
            </a:srgbClr>
          </a:solidFill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222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pPr/>
            <a:r>
              <a:t>Click to edit master title style</a:t>
            </a:r>
            <a:endParaRPr/>
          </a:p>
        </p:txBody>
      </p:sp>
      <p:sp>
        <p:nvSpPr>
          <p:cNvPr id="223" name="Placeholder for sldNum"/>
          <p:cNvSpPr>
            <a:spLocks noGrp="1"/>
          </p:cNvSpPr>
          <p:nvPr>
            <p:ph type="sldNum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F7B1233A-9282-9214-F54A-BEA7D3947D44}" type="slidenum"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4"/>
          <p:cNvGrpSpPr/>
          <p:nvPr/>
        </p:nvGrpSpPr>
        <p:grpSpPr>
          <a:xfrm>
            <a:off x="6701337" y="1574426"/>
            <a:ext cx="2456473" cy="3572990"/>
            <a:chOff x="6701337" y="1574426"/>
            <a:chExt cx="2456473" cy="3572990"/>
          </a:xfrm>
        </p:grpSpPr>
        <p:sp>
          <p:nvSpPr>
            <p:cNvPr id="225" name=""/>
            <p:cNvSpPr/>
            <p:nvPr/>
          </p:nvSpPr>
          <p:spPr>
            <a:xfrm>
              <a:off x="7402043" y="2936501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26" name=""/>
            <p:cNvCxnSpPr/>
            <p:nvPr/>
          </p:nvCxnSpPr>
          <p:spPr>
            <a:xfrm rot="10800000">
              <a:off x="7410763" y="2960896"/>
              <a:ext cx="456334" cy="395893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27" name=""/>
            <p:cNvCxnSpPr/>
            <p:nvPr/>
          </p:nvCxnSpPr>
          <p:spPr>
            <a:xfrm flipH="1">
              <a:off x="7426328" y="2599697"/>
              <a:ext cx="746150" cy="370797"/>
            </a:xfrm>
            <a:prstGeom prst="line">
              <a:avLst/>
            </a:prstGeom>
            <a:ln w="2080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28" name=""/>
            <p:cNvCxnSpPr/>
            <p:nvPr/>
          </p:nvCxnSpPr>
          <p:spPr>
            <a:xfrm flipH="1">
              <a:off x="7868739" y="2584892"/>
              <a:ext cx="340688" cy="742535"/>
            </a:xfrm>
            <a:prstGeom prst="line">
              <a:avLst/>
            </a:prstGeom>
            <a:ln w="24203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29" name=""/>
            <p:cNvCxnSpPr/>
            <p:nvPr/>
          </p:nvCxnSpPr>
          <p:spPr>
            <a:xfrm>
              <a:off x="7173912" y="3306073"/>
              <a:ext cx="788672" cy="399441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30" name=""/>
            <p:cNvCxnSpPr/>
            <p:nvPr/>
          </p:nvCxnSpPr>
          <p:spPr>
            <a:xfrm>
              <a:off x="7985774" y="3693660"/>
              <a:ext cx="181270" cy="660542"/>
            </a:xfrm>
            <a:prstGeom prst="line">
              <a:avLst/>
            </a:prstGeom>
            <a:ln w="2070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31" name=""/>
            <p:cNvCxnSpPr/>
            <p:nvPr/>
          </p:nvCxnSpPr>
          <p:spPr>
            <a:xfrm>
              <a:off x="7147323" y="3297062"/>
              <a:ext cx="1769941" cy="146143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32" name=""/>
            <p:cNvCxnSpPr/>
            <p:nvPr/>
          </p:nvCxnSpPr>
          <p:spPr>
            <a:xfrm rot="10800000" flipH="1">
              <a:off x="8317931" y="3429864"/>
              <a:ext cx="659728" cy="363903"/>
            </a:xfrm>
            <a:prstGeom prst="line">
              <a:avLst/>
            </a:prstGeom>
            <a:ln w="30226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33" name=""/>
            <p:cNvCxnSpPr/>
            <p:nvPr/>
          </p:nvCxnSpPr>
          <p:spPr>
            <a:xfrm flipH="1">
              <a:off x="8160413" y="3784591"/>
              <a:ext cx="165624" cy="619800"/>
            </a:xfrm>
            <a:prstGeom prst="line">
              <a:avLst/>
            </a:prstGeom>
            <a:ln w="38960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34" name=""/>
            <p:cNvCxnSpPr/>
            <p:nvPr/>
          </p:nvCxnSpPr>
          <p:spPr>
            <a:xfrm rot="10800000" flipH="1">
              <a:off x="7393377" y="4380234"/>
              <a:ext cx="760639" cy="20589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35" name=""/>
            <p:cNvCxnSpPr/>
            <p:nvPr/>
          </p:nvCxnSpPr>
          <p:spPr>
            <a:xfrm rot="10800000" flipH="1">
              <a:off x="7370345" y="3768733"/>
              <a:ext cx="1008773" cy="606938"/>
            </a:xfrm>
            <a:prstGeom prst="line">
              <a:avLst/>
            </a:prstGeom>
            <a:ln w="204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36" name=""/>
            <p:cNvCxnSpPr/>
            <p:nvPr/>
          </p:nvCxnSpPr>
          <p:spPr>
            <a:xfrm>
              <a:off x="7177067" y="3307753"/>
              <a:ext cx="179681" cy="1081450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37" name=""/>
            <p:cNvCxnSpPr/>
            <p:nvPr/>
          </p:nvCxnSpPr>
          <p:spPr>
            <a:xfrm>
              <a:off x="6731427" y="4341857"/>
              <a:ext cx="646689" cy="59242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38" name=""/>
            <p:cNvSpPr/>
            <p:nvPr/>
          </p:nvSpPr>
          <p:spPr>
            <a:xfrm>
              <a:off x="8115487" y="433330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39" name=""/>
            <p:cNvCxnSpPr/>
            <p:nvPr/>
          </p:nvCxnSpPr>
          <p:spPr>
            <a:xfrm flipH="1">
              <a:off x="7182754" y="2893745"/>
              <a:ext cx="1075892" cy="398588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40" name=""/>
            <p:cNvCxnSpPr/>
            <p:nvPr/>
          </p:nvCxnSpPr>
          <p:spPr>
            <a:xfrm>
              <a:off x="6778163" y="4365831"/>
              <a:ext cx="323936" cy="774146"/>
            </a:xfrm>
            <a:prstGeom prst="line">
              <a:avLst/>
            </a:prstGeom>
            <a:ln w="34378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41" name=""/>
            <p:cNvCxnSpPr/>
            <p:nvPr/>
          </p:nvCxnSpPr>
          <p:spPr>
            <a:xfrm flipH="1">
              <a:off x="6750054" y="3325287"/>
              <a:ext cx="412472" cy="1014823"/>
            </a:xfrm>
            <a:prstGeom prst="line">
              <a:avLst/>
            </a:prstGeom>
            <a:ln w="33836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42" name=""/>
            <p:cNvCxnSpPr/>
            <p:nvPr/>
          </p:nvCxnSpPr>
          <p:spPr>
            <a:xfrm flipH="1">
              <a:off x="6758157" y="3774781"/>
              <a:ext cx="1560916" cy="577889"/>
            </a:xfrm>
            <a:prstGeom prst="line">
              <a:avLst/>
            </a:prstGeom>
            <a:ln w="3579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43" name=""/>
            <p:cNvSpPr/>
            <p:nvPr/>
          </p:nvSpPr>
          <p:spPr>
            <a:xfrm>
              <a:off x="6701337" y="4272481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44" name=""/>
            <p:cNvSpPr/>
            <p:nvPr/>
          </p:nvSpPr>
          <p:spPr>
            <a:xfrm>
              <a:off x="8264695" y="3708928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45" name=""/>
            <p:cNvSpPr/>
            <p:nvPr/>
          </p:nvSpPr>
          <p:spPr>
            <a:xfrm>
              <a:off x="8199856" y="2842997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46" name=""/>
            <p:cNvCxnSpPr/>
            <p:nvPr/>
          </p:nvCxnSpPr>
          <p:spPr>
            <a:xfrm>
              <a:off x="8255162" y="2897833"/>
              <a:ext cx="74496" cy="856775"/>
            </a:xfrm>
            <a:prstGeom prst="line">
              <a:avLst/>
            </a:prstGeom>
            <a:ln w="38552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47" name=""/>
            <p:cNvSpPr/>
            <p:nvPr/>
          </p:nvSpPr>
          <p:spPr>
            <a:xfrm>
              <a:off x="7121527" y="3247589"/>
              <a:ext cx="93894" cy="93894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48" name=""/>
            <p:cNvCxnSpPr/>
            <p:nvPr/>
          </p:nvCxnSpPr>
          <p:spPr>
            <a:xfrm>
              <a:off x="8276685" y="2908924"/>
              <a:ext cx="875785" cy="152453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49" name=""/>
            <p:cNvCxnSpPr/>
            <p:nvPr/>
          </p:nvCxnSpPr>
          <p:spPr>
            <a:xfrm>
              <a:off x="8323440" y="3782061"/>
              <a:ext cx="834371" cy="262189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50" name=""/>
            <p:cNvSpPr/>
            <p:nvPr/>
          </p:nvSpPr>
          <p:spPr>
            <a:xfrm>
              <a:off x="7306276" y="4350729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51" name=""/>
            <p:cNvCxnSpPr/>
            <p:nvPr/>
          </p:nvCxnSpPr>
          <p:spPr>
            <a:xfrm>
              <a:off x="7357413" y="4381349"/>
              <a:ext cx="32533" cy="766067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52" name=""/>
            <p:cNvSpPr/>
            <p:nvPr/>
          </p:nvSpPr>
          <p:spPr>
            <a:xfrm>
              <a:off x="8889444" y="3403796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53" name=""/>
            <p:cNvCxnSpPr/>
            <p:nvPr/>
          </p:nvCxnSpPr>
          <p:spPr>
            <a:xfrm flipH="1">
              <a:off x="8029098" y="4399271"/>
              <a:ext cx="129623" cy="595625"/>
            </a:xfrm>
            <a:prstGeom prst="line">
              <a:avLst/>
            </a:prstGeom>
            <a:ln w="2623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54" name=""/>
            <p:cNvSpPr/>
            <p:nvPr/>
          </p:nvSpPr>
          <p:spPr>
            <a:xfrm>
              <a:off x="7985346" y="4956130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55" name=""/>
            <p:cNvCxnSpPr/>
            <p:nvPr/>
          </p:nvCxnSpPr>
          <p:spPr>
            <a:xfrm>
              <a:off x="8168623" y="4393578"/>
              <a:ext cx="551936" cy="751735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56" name=""/>
            <p:cNvCxnSpPr/>
            <p:nvPr/>
          </p:nvCxnSpPr>
          <p:spPr>
            <a:xfrm>
              <a:off x="8182490" y="4392069"/>
              <a:ext cx="961812" cy="262484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57" name=""/>
            <p:cNvSpPr/>
            <p:nvPr/>
          </p:nvSpPr>
          <p:spPr>
            <a:xfrm>
              <a:off x="7943415" y="3668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58" name=""/>
            <p:cNvSpPr/>
            <p:nvPr/>
          </p:nvSpPr>
          <p:spPr>
            <a:xfrm>
              <a:off x="7818775" y="331366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59" name=""/>
            <p:cNvSpPr/>
            <p:nvPr/>
          </p:nvSpPr>
          <p:spPr>
            <a:xfrm>
              <a:off x="7402043" y="3803276"/>
              <a:ext cx="76071" cy="76071"/>
            </a:xfrm>
            <a:prstGeom prst="ellipse">
              <a:avLst/>
            </a:prstGeom>
            <a:solidFill>
              <a:srgbClr val="F6F6F6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60" name=""/>
            <p:cNvCxnSpPr/>
            <p:nvPr/>
          </p:nvCxnSpPr>
          <p:spPr>
            <a:xfrm flipH="1">
              <a:off x="7447026" y="3385305"/>
              <a:ext cx="402859" cy="450197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61" name=""/>
            <p:cNvSpPr/>
            <p:nvPr/>
          </p:nvSpPr>
          <p:spPr>
            <a:xfrm>
              <a:off x="8154518" y="2565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62" name=""/>
            <p:cNvSpPr/>
            <p:nvPr/>
          </p:nvSpPr>
          <p:spPr>
            <a:xfrm>
              <a:off x="8430041" y="2000274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63" name=""/>
            <p:cNvSpPr/>
            <p:nvPr/>
          </p:nvSpPr>
          <p:spPr>
            <a:xfrm>
              <a:off x="8002118" y="15744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64" name=""/>
            <p:cNvCxnSpPr/>
            <p:nvPr/>
          </p:nvCxnSpPr>
          <p:spPr>
            <a:xfrm rot="10800000">
              <a:off x="8039308" y="1609066"/>
              <a:ext cx="423109" cy="431220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</p:grpSp>
      <p:sp>
        <p:nvSpPr>
          <p:cNvPr id="265" name=""/>
          <p:cNvSpPr/>
          <p:nvPr/>
        </p:nvSpPr>
        <p:spPr>
          <a:xfrm>
            <a:off x="0" y="5078693"/>
            <a:ext cx="9144000" cy="71653"/>
          </a:xfrm>
          <a:prstGeom prst="rect">
            <a:avLst/>
          </a:prstGeom>
          <a:solidFill>
            <a:srgbClr val="4297BB">
              <a:alpha val="100000"/>
            </a:srgbClr>
          </a:solidFill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266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pPr/>
            <a:r>
              <a:t>Click to edit master title style</a:t>
            </a:r>
            <a:endParaRPr/>
          </a:p>
        </p:txBody>
      </p:sp>
      <p:sp>
        <p:nvSpPr>
          <p:cNvPr id="267" name="Placeholder for subTitle"/>
          <p:cNvSpPr>
            <a:spLocks noGrp="1"/>
          </p:cNvSpPr>
          <p:nvPr>
            <p:ph type="subTitle" idx="1"/>
          </p:nvPr>
        </p:nvSpPr>
        <p:spPr>
          <a:xfrm>
            <a:off x="333375" y="1238250"/>
            <a:ext cx="4000500" cy="428625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defRPr sz="2000"/>
            </a:lvl1pPr>
          </a:lstStyle>
          <a:p>
            <a:pPr/>
            <a:r>
              <a:t>Click to edit master subtitle style</a:t>
            </a:r>
            <a:endParaRPr/>
          </a:p>
        </p:txBody>
      </p:sp>
      <p:sp>
        <p:nvSpPr>
          <p:cNvPr id="268" name="Placeholder for subTitle"/>
          <p:cNvSpPr>
            <a:spLocks noGrp="1"/>
          </p:cNvSpPr>
          <p:nvPr>
            <p:ph type="subTitle" idx="2"/>
          </p:nvPr>
        </p:nvSpPr>
        <p:spPr>
          <a:xfrm>
            <a:off x="4810125" y="1238250"/>
            <a:ext cx="4000500" cy="428625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defRPr sz="2000"/>
            </a:lvl1pPr>
          </a:lstStyle>
          <a:p>
            <a:pPr/>
            <a:r>
              <a:t>Click to edit master subtitle style</a:t>
            </a:r>
            <a:endParaRPr/>
          </a:p>
        </p:txBody>
      </p:sp>
      <p:sp>
        <p:nvSpPr>
          <p:cNvPr id="269" name="Placeholder for body"/>
          <p:cNvSpPr>
            <a:spLocks noGrp="1"/>
          </p:cNvSpPr>
          <p:nvPr>
            <p:ph type="body" idx="3"/>
          </p:nvPr>
        </p:nvSpPr>
        <p:spPr>
          <a:xfrm>
            <a:off x="333375" y="1714500"/>
            <a:ext cx="4000500" cy="28575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/>
            <a:r>
              <a:t>First level</a:t>
            </a:r>
            <a:endParaRPr/>
          </a:p>
          <a:p>
            <a:pPr lvl="1"/>
            <a:r>
              <a:t>Second level</a:t>
            </a:r>
            <a:endParaRPr/>
          </a:p>
          <a:p>
            <a:pPr lvl="2"/>
            <a:r>
              <a:t>Third level</a:t>
            </a:r>
            <a:endParaRPr/>
          </a:p>
          <a:p>
            <a:pPr lvl="3"/>
            <a:r>
              <a:t>Fourth level</a:t>
            </a:r>
            <a:endParaRPr/>
          </a:p>
          <a:p>
            <a:pPr lvl="4"/>
            <a:r>
              <a:t>Fifth level</a:t>
            </a:r>
            <a:endParaRPr/>
          </a:p>
          <a:p>
            <a:pPr lvl="5"/>
            <a:r>
              <a:t>Sixth level</a:t>
            </a:r>
            <a:endParaRPr/>
          </a:p>
          <a:p>
            <a:pPr lvl="6"/>
            <a:r>
              <a:t>Seventh level</a:t>
            </a:r>
            <a:endParaRPr/>
          </a:p>
          <a:p>
            <a:pPr lvl="7"/>
            <a:r>
              <a:t>Eighth level</a:t>
            </a:r>
            <a:endParaRPr/>
          </a:p>
          <a:p>
            <a:pPr lvl="8"/>
            <a:r>
              <a:t>Ninth level</a:t>
            </a:r>
            <a:endParaRPr/>
          </a:p>
        </p:txBody>
      </p:sp>
      <p:sp>
        <p:nvSpPr>
          <p:cNvPr id="270" name="Placeholder for body"/>
          <p:cNvSpPr>
            <a:spLocks noGrp="1"/>
          </p:cNvSpPr>
          <p:nvPr>
            <p:ph type="body" idx="4"/>
          </p:nvPr>
        </p:nvSpPr>
        <p:spPr>
          <a:xfrm>
            <a:off x="4810125" y="1714500"/>
            <a:ext cx="4000500" cy="28575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/>
            <a:r>
              <a:t>First level</a:t>
            </a:r>
            <a:endParaRPr/>
          </a:p>
          <a:p>
            <a:pPr lvl="1"/>
            <a:r>
              <a:t>Second level</a:t>
            </a:r>
            <a:endParaRPr/>
          </a:p>
          <a:p>
            <a:pPr lvl="2"/>
            <a:r>
              <a:t>Third level</a:t>
            </a:r>
            <a:endParaRPr/>
          </a:p>
          <a:p>
            <a:pPr lvl="3"/>
            <a:r>
              <a:t>Fourth level</a:t>
            </a:r>
            <a:endParaRPr/>
          </a:p>
          <a:p>
            <a:pPr lvl="4"/>
            <a:r>
              <a:t>Fifth level</a:t>
            </a:r>
            <a:endParaRPr/>
          </a:p>
          <a:p>
            <a:pPr lvl="5"/>
            <a:r>
              <a:t>Sixth level</a:t>
            </a:r>
            <a:endParaRPr/>
          </a:p>
          <a:p>
            <a:pPr lvl="6"/>
            <a:r>
              <a:t>Seventh level</a:t>
            </a:r>
            <a:endParaRPr/>
          </a:p>
          <a:p>
            <a:pPr lvl="7"/>
            <a:r>
              <a:t>Eighth level</a:t>
            </a:r>
            <a:endParaRPr/>
          </a:p>
          <a:p>
            <a:pPr lvl="8"/>
            <a:r>
              <a:t>Ninth level</a:t>
            </a:r>
            <a:endParaRPr/>
          </a:p>
        </p:txBody>
      </p:sp>
      <p:sp>
        <p:nvSpPr>
          <p:cNvPr id="271" name="Placeholder for sldNum"/>
          <p:cNvSpPr>
            <a:spLocks noGrp="1"/>
          </p:cNvSpPr>
          <p:nvPr>
            <p:ph type="sldNum" idx="5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726AF434-B7E5-C113-FE72-D56C6FB51486}" type="slidenum"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de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2"/>
          <p:cNvGrpSpPr/>
          <p:nvPr/>
        </p:nvGrpSpPr>
        <p:grpSpPr>
          <a:xfrm flipH="1">
            <a:off x="-11585" y="1574426"/>
            <a:ext cx="2442867" cy="3581672"/>
            <a:chOff x="-11585" y="1574426"/>
            <a:chExt cx="2442867" cy="3581672"/>
          </a:xfrm>
        </p:grpSpPr>
        <p:sp>
          <p:nvSpPr>
            <p:cNvPr id="273" name=""/>
            <p:cNvSpPr/>
            <p:nvPr/>
          </p:nvSpPr>
          <p:spPr>
            <a:xfrm>
              <a:off x="689121" y="2936501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74" name=""/>
            <p:cNvCxnSpPr/>
            <p:nvPr/>
          </p:nvCxnSpPr>
          <p:spPr>
            <a:xfrm rot="10800000">
              <a:off x="697841" y="2960896"/>
              <a:ext cx="456334" cy="395893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75" name=""/>
            <p:cNvCxnSpPr/>
            <p:nvPr/>
          </p:nvCxnSpPr>
          <p:spPr>
            <a:xfrm flipH="1">
              <a:off x="713406" y="2599697"/>
              <a:ext cx="746150" cy="370797"/>
            </a:xfrm>
            <a:prstGeom prst="line">
              <a:avLst/>
            </a:prstGeom>
            <a:ln w="2080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76" name=""/>
            <p:cNvCxnSpPr/>
            <p:nvPr/>
          </p:nvCxnSpPr>
          <p:spPr>
            <a:xfrm flipH="1">
              <a:off x="1155817" y="2584892"/>
              <a:ext cx="340688" cy="742535"/>
            </a:xfrm>
            <a:prstGeom prst="line">
              <a:avLst/>
            </a:prstGeom>
            <a:ln w="24203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77" name=""/>
            <p:cNvCxnSpPr/>
            <p:nvPr/>
          </p:nvCxnSpPr>
          <p:spPr>
            <a:xfrm>
              <a:off x="460990" y="3306073"/>
              <a:ext cx="788672" cy="399441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78" name=""/>
            <p:cNvCxnSpPr/>
            <p:nvPr/>
          </p:nvCxnSpPr>
          <p:spPr>
            <a:xfrm>
              <a:off x="1272852" y="3693660"/>
              <a:ext cx="181270" cy="660542"/>
            </a:xfrm>
            <a:prstGeom prst="line">
              <a:avLst/>
            </a:prstGeom>
            <a:ln w="2070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79" name=""/>
            <p:cNvCxnSpPr/>
            <p:nvPr/>
          </p:nvCxnSpPr>
          <p:spPr>
            <a:xfrm>
              <a:off x="434401" y="3297062"/>
              <a:ext cx="1769941" cy="146143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80" name=""/>
            <p:cNvCxnSpPr/>
            <p:nvPr/>
          </p:nvCxnSpPr>
          <p:spPr>
            <a:xfrm rot="10800000" flipH="1">
              <a:off x="1605009" y="3429864"/>
              <a:ext cx="659728" cy="363903"/>
            </a:xfrm>
            <a:prstGeom prst="line">
              <a:avLst/>
            </a:prstGeom>
            <a:ln w="30226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81" name=""/>
            <p:cNvCxnSpPr/>
            <p:nvPr/>
          </p:nvCxnSpPr>
          <p:spPr>
            <a:xfrm flipH="1">
              <a:off x="1447491" y="3784591"/>
              <a:ext cx="165624" cy="619800"/>
            </a:xfrm>
            <a:prstGeom prst="line">
              <a:avLst/>
            </a:prstGeom>
            <a:ln w="38960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82" name=""/>
            <p:cNvCxnSpPr/>
            <p:nvPr/>
          </p:nvCxnSpPr>
          <p:spPr>
            <a:xfrm rot="10800000" flipH="1">
              <a:off x="680455" y="4380234"/>
              <a:ext cx="760639" cy="20589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83" name=""/>
            <p:cNvCxnSpPr/>
            <p:nvPr/>
          </p:nvCxnSpPr>
          <p:spPr>
            <a:xfrm rot="10800000" flipH="1">
              <a:off x="657422" y="3768733"/>
              <a:ext cx="1008773" cy="606938"/>
            </a:xfrm>
            <a:prstGeom prst="line">
              <a:avLst/>
            </a:prstGeom>
            <a:ln w="204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84" name=""/>
            <p:cNvCxnSpPr/>
            <p:nvPr/>
          </p:nvCxnSpPr>
          <p:spPr>
            <a:xfrm>
              <a:off x="464145" y="3307753"/>
              <a:ext cx="179681" cy="1081450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85" name=""/>
            <p:cNvCxnSpPr/>
            <p:nvPr/>
          </p:nvCxnSpPr>
          <p:spPr>
            <a:xfrm>
              <a:off x="18505" y="4341857"/>
              <a:ext cx="646689" cy="59242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86" name=""/>
            <p:cNvSpPr/>
            <p:nvPr/>
          </p:nvSpPr>
          <p:spPr>
            <a:xfrm>
              <a:off x="1402565" y="433330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87" name=""/>
            <p:cNvCxnSpPr/>
            <p:nvPr/>
          </p:nvCxnSpPr>
          <p:spPr>
            <a:xfrm flipH="1">
              <a:off x="466697" y="2911946"/>
              <a:ext cx="1082162" cy="381235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88" name=""/>
            <p:cNvCxnSpPr/>
            <p:nvPr/>
          </p:nvCxnSpPr>
          <p:spPr>
            <a:xfrm>
              <a:off x="65240" y="4365831"/>
              <a:ext cx="326449" cy="780151"/>
            </a:xfrm>
            <a:prstGeom prst="line">
              <a:avLst/>
            </a:prstGeom>
            <a:ln w="34378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89" name=""/>
            <p:cNvCxnSpPr/>
            <p:nvPr/>
          </p:nvCxnSpPr>
          <p:spPr>
            <a:xfrm flipH="1">
              <a:off x="37131" y="3325287"/>
              <a:ext cx="412472" cy="1014823"/>
            </a:xfrm>
            <a:prstGeom prst="line">
              <a:avLst/>
            </a:prstGeom>
            <a:ln w="33836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90" name=""/>
            <p:cNvCxnSpPr/>
            <p:nvPr/>
          </p:nvCxnSpPr>
          <p:spPr>
            <a:xfrm flipH="1">
              <a:off x="45234" y="3774781"/>
              <a:ext cx="1560916" cy="577889"/>
            </a:xfrm>
            <a:prstGeom prst="line">
              <a:avLst/>
            </a:prstGeom>
            <a:ln w="3579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91" name=""/>
            <p:cNvSpPr/>
            <p:nvPr/>
          </p:nvSpPr>
          <p:spPr>
            <a:xfrm>
              <a:off x="-11585" y="4272481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92" name=""/>
            <p:cNvSpPr/>
            <p:nvPr/>
          </p:nvSpPr>
          <p:spPr>
            <a:xfrm>
              <a:off x="1551773" y="3708928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293" name=""/>
            <p:cNvSpPr/>
            <p:nvPr/>
          </p:nvSpPr>
          <p:spPr>
            <a:xfrm>
              <a:off x="1486934" y="2842997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94" name=""/>
            <p:cNvCxnSpPr/>
            <p:nvPr/>
          </p:nvCxnSpPr>
          <p:spPr>
            <a:xfrm>
              <a:off x="1542467" y="2901484"/>
              <a:ext cx="74179" cy="853132"/>
            </a:xfrm>
            <a:prstGeom prst="line">
              <a:avLst/>
            </a:prstGeom>
            <a:ln w="38312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95" name=""/>
            <p:cNvSpPr/>
            <p:nvPr/>
          </p:nvSpPr>
          <p:spPr>
            <a:xfrm>
              <a:off x="408605" y="3247589"/>
              <a:ext cx="93894" cy="93894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96" name=""/>
            <p:cNvCxnSpPr/>
            <p:nvPr/>
          </p:nvCxnSpPr>
          <p:spPr>
            <a:xfrm>
              <a:off x="1563763" y="2918449"/>
              <a:ext cx="867520" cy="151014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297" name=""/>
            <p:cNvCxnSpPr/>
            <p:nvPr/>
          </p:nvCxnSpPr>
          <p:spPr>
            <a:xfrm>
              <a:off x="1610518" y="3782061"/>
              <a:ext cx="816318" cy="256516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298" name=""/>
            <p:cNvSpPr/>
            <p:nvPr/>
          </p:nvSpPr>
          <p:spPr>
            <a:xfrm>
              <a:off x="593353" y="4350729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299" name=""/>
            <p:cNvCxnSpPr/>
            <p:nvPr/>
          </p:nvCxnSpPr>
          <p:spPr>
            <a:xfrm>
              <a:off x="644490" y="4381349"/>
              <a:ext cx="32805" cy="772472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00" name=""/>
            <p:cNvSpPr/>
            <p:nvPr/>
          </p:nvSpPr>
          <p:spPr>
            <a:xfrm>
              <a:off x="2176522" y="3403796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01" name=""/>
            <p:cNvCxnSpPr/>
            <p:nvPr/>
          </p:nvCxnSpPr>
          <p:spPr>
            <a:xfrm flipH="1">
              <a:off x="1316176" y="4399271"/>
              <a:ext cx="129623" cy="595625"/>
            </a:xfrm>
            <a:prstGeom prst="line">
              <a:avLst/>
            </a:prstGeom>
            <a:ln w="2623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02" name=""/>
            <p:cNvSpPr/>
            <p:nvPr/>
          </p:nvSpPr>
          <p:spPr>
            <a:xfrm>
              <a:off x="1272424" y="4956130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03" name=""/>
            <p:cNvCxnSpPr/>
            <p:nvPr/>
          </p:nvCxnSpPr>
          <p:spPr>
            <a:xfrm>
              <a:off x="1455701" y="4393578"/>
              <a:ext cx="559855" cy="762520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04" name=""/>
            <p:cNvCxnSpPr/>
            <p:nvPr/>
          </p:nvCxnSpPr>
          <p:spPr>
            <a:xfrm>
              <a:off x="1469568" y="4392069"/>
              <a:ext cx="958450" cy="261566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05" name=""/>
            <p:cNvSpPr/>
            <p:nvPr/>
          </p:nvSpPr>
          <p:spPr>
            <a:xfrm>
              <a:off x="1230493" y="3668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06" name=""/>
            <p:cNvSpPr/>
            <p:nvPr/>
          </p:nvSpPr>
          <p:spPr>
            <a:xfrm>
              <a:off x="1105853" y="331366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07" name=""/>
            <p:cNvSpPr/>
            <p:nvPr/>
          </p:nvSpPr>
          <p:spPr>
            <a:xfrm>
              <a:off x="689121" y="3803276"/>
              <a:ext cx="76071" cy="76071"/>
            </a:xfrm>
            <a:prstGeom prst="ellipse">
              <a:avLst/>
            </a:prstGeom>
            <a:solidFill>
              <a:srgbClr val="F6F6F6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08" name=""/>
            <p:cNvCxnSpPr/>
            <p:nvPr/>
          </p:nvCxnSpPr>
          <p:spPr>
            <a:xfrm flipH="1">
              <a:off x="734104" y="3385305"/>
              <a:ext cx="402859" cy="450197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09" name=""/>
            <p:cNvSpPr/>
            <p:nvPr/>
          </p:nvSpPr>
          <p:spPr>
            <a:xfrm>
              <a:off x="1441596" y="2565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10" name=""/>
            <p:cNvSpPr/>
            <p:nvPr/>
          </p:nvSpPr>
          <p:spPr>
            <a:xfrm>
              <a:off x="1717119" y="2000274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11" name=""/>
            <p:cNvSpPr/>
            <p:nvPr/>
          </p:nvSpPr>
          <p:spPr>
            <a:xfrm>
              <a:off x="1289196" y="15744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12" name=""/>
            <p:cNvCxnSpPr/>
            <p:nvPr/>
          </p:nvCxnSpPr>
          <p:spPr>
            <a:xfrm rot="10800000">
              <a:off x="1326386" y="1609066"/>
              <a:ext cx="423109" cy="431220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</p:grpSp>
      <p:sp>
        <p:nvSpPr>
          <p:cNvPr id="313" name=""/>
          <p:cNvSpPr/>
          <p:nvPr/>
        </p:nvSpPr>
        <p:spPr>
          <a:xfrm>
            <a:off x="4575177" y="0"/>
            <a:ext cx="4568823" cy="5143500"/>
          </a:xfrm>
          <a:prstGeom prst="rect">
            <a:avLst/>
          </a:prstGeom>
          <a:solidFill>
            <a:srgbClr val="F4F8FA">
              <a:alpha val="100000"/>
            </a:srgbClr>
          </a:solidFill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314" name="Placeholder for title"/>
          <p:cNvSpPr>
            <a:spLocks noGrp="1"/>
          </p:cNvSpPr>
          <p:nvPr>
            <p:ph type="title" idx="0"/>
          </p:nvPr>
        </p:nvSpPr>
        <p:spPr>
          <a:xfrm>
            <a:off x="213460" y="804693"/>
            <a:ext cx="4133816" cy="2369152"/>
          </a:xfrm>
          <a:prstGeom prst="rect">
            <a:avLst/>
          </a:prstGeom>
          <a:noFill/>
        </p:spPr>
        <p:txBody>
          <a:bodyPr lIns="91440" rIns="91440" tIns="45720" bIns="45720" rtlCol="0" anchor="b">
            <a:normAutofit/>
          </a:bodyPr>
          <a:lstStyle>
            <a:lvl1pPr algn="ctr">
              <a:buNone/>
              <a:defRPr sz="5000">
                <a:solidFill>
                  <a:srgbClr val="4297BB">
                    <a:alpha val="100000"/>
                  </a:srgbClr>
                </a:solidFill>
              </a:defRPr>
            </a:lvl1pPr>
          </a:lstStyle>
          <a:p>
            <a:pPr/>
            <a:r>
              <a:t>Click to edit master title style</a:t>
            </a:r>
            <a:endParaRPr/>
          </a:p>
        </p:txBody>
      </p:sp>
      <p:sp>
        <p:nvSpPr>
          <p:cNvPr id="315" name="Placeholder for subTitle"/>
          <p:cNvSpPr>
            <a:spLocks noGrp="1"/>
          </p:cNvSpPr>
          <p:nvPr>
            <p:ph type="subTitle" idx="1"/>
          </p:nvPr>
        </p:nvSpPr>
        <p:spPr>
          <a:xfrm>
            <a:off x="213460" y="3271637"/>
            <a:ext cx="4133816" cy="450322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ctr">
              <a:buNone/>
              <a:lnSpc>
                <a:spcPct val="100000"/>
              </a:lnSpc>
              <a:defRPr sz="2000">
                <a:solidFill>
                  <a:srgbClr val="A4ACB1">
                    <a:alpha val="100000"/>
                  </a:srgbClr>
                </a:solidFill>
              </a:defRPr>
            </a:lvl1pPr>
          </a:lstStyle>
          <a:p>
            <a:pPr/>
            <a:r>
              <a:t>Click to edit master subtitle style</a:t>
            </a:r>
            <a:endParaRPr/>
          </a:p>
        </p:txBody>
      </p:sp>
      <p:sp>
        <p:nvSpPr>
          <p:cNvPr id="316" name="Placeholder for body"/>
          <p:cNvSpPr>
            <a:spLocks noGrp="1"/>
          </p:cNvSpPr>
          <p:nvPr>
            <p:ph type="body" idx="2"/>
          </p:nvPr>
        </p:nvSpPr>
        <p:spPr>
          <a:xfrm>
            <a:off x="4969204" y="804693"/>
            <a:ext cx="3786843" cy="3551423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First level</a:t>
            </a:r>
            <a:endParaRPr/>
          </a:p>
          <a:p>
            <a:pPr lvl="1"/>
            <a:r>
              <a:t>Second level</a:t>
            </a:r>
            <a:endParaRPr/>
          </a:p>
          <a:p>
            <a:pPr lvl="2"/>
            <a:r>
              <a:t>Third level</a:t>
            </a:r>
            <a:endParaRPr/>
          </a:p>
          <a:p>
            <a:pPr lvl="3"/>
            <a:r>
              <a:t>Fourth level</a:t>
            </a:r>
            <a:endParaRPr/>
          </a:p>
          <a:p>
            <a:pPr lvl="4"/>
            <a:r>
              <a:t>Fifth level</a:t>
            </a:r>
            <a:endParaRPr/>
          </a:p>
          <a:p>
            <a:pPr lvl="5"/>
            <a:r>
              <a:t>Sixth level</a:t>
            </a:r>
            <a:endParaRPr/>
          </a:p>
          <a:p>
            <a:pPr lvl="6"/>
            <a:r>
              <a:t>Seventh level</a:t>
            </a:r>
            <a:endParaRPr/>
          </a:p>
          <a:p>
            <a:pPr lvl="7"/>
            <a:r>
              <a:t>Eighth level</a:t>
            </a:r>
            <a:endParaRPr/>
          </a:p>
          <a:p>
            <a:pPr lvl="8"/>
            <a:r>
              <a:t>Ninth level</a:t>
            </a:r>
            <a:endParaRPr/>
          </a:p>
        </p:txBody>
      </p:sp>
      <p:sp>
        <p:nvSpPr>
          <p:cNvPr id="317" name="Placeholder for sldNum"/>
          <p:cNvSpPr>
            <a:spLocks noGrp="1"/>
          </p:cNvSpPr>
          <p:nvPr>
            <p:ph type="sldNum" idx="3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CB256EA2-A5BA-E4B5-8FBC-8E22D0AAB3EA}" type="slidenum"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8"/>
          <p:cNvGrpSpPr/>
          <p:nvPr/>
        </p:nvGrpSpPr>
        <p:grpSpPr>
          <a:xfrm>
            <a:off x="6701337" y="1574426"/>
            <a:ext cx="2456473" cy="3572990"/>
            <a:chOff x="6701337" y="1574426"/>
            <a:chExt cx="2456473" cy="3572990"/>
          </a:xfrm>
        </p:grpSpPr>
        <p:sp>
          <p:nvSpPr>
            <p:cNvPr id="319" name=""/>
            <p:cNvSpPr/>
            <p:nvPr/>
          </p:nvSpPr>
          <p:spPr>
            <a:xfrm>
              <a:off x="7402043" y="2936501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20" name=""/>
            <p:cNvCxnSpPr/>
            <p:nvPr/>
          </p:nvCxnSpPr>
          <p:spPr>
            <a:xfrm rot="10800000">
              <a:off x="7410763" y="2960896"/>
              <a:ext cx="456334" cy="395893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21" name=""/>
            <p:cNvCxnSpPr/>
            <p:nvPr/>
          </p:nvCxnSpPr>
          <p:spPr>
            <a:xfrm flipH="1">
              <a:off x="7426328" y="2599697"/>
              <a:ext cx="746150" cy="370797"/>
            </a:xfrm>
            <a:prstGeom prst="line">
              <a:avLst/>
            </a:prstGeom>
            <a:ln w="2080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22" name=""/>
            <p:cNvCxnSpPr/>
            <p:nvPr/>
          </p:nvCxnSpPr>
          <p:spPr>
            <a:xfrm flipH="1">
              <a:off x="7868739" y="2584892"/>
              <a:ext cx="340688" cy="742535"/>
            </a:xfrm>
            <a:prstGeom prst="line">
              <a:avLst/>
            </a:prstGeom>
            <a:ln w="24203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23" name=""/>
            <p:cNvCxnSpPr/>
            <p:nvPr/>
          </p:nvCxnSpPr>
          <p:spPr>
            <a:xfrm>
              <a:off x="7173912" y="3306073"/>
              <a:ext cx="788672" cy="399441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24" name=""/>
            <p:cNvCxnSpPr/>
            <p:nvPr/>
          </p:nvCxnSpPr>
          <p:spPr>
            <a:xfrm>
              <a:off x="7985774" y="3693660"/>
              <a:ext cx="181270" cy="660542"/>
            </a:xfrm>
            <a:prstGeom prst="line">
              <a:avLst/>
            </a:prstGeom>
            <a:ln w="2070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25" name=""/>
            <p:cNvCxnSpPr/>
            <p:nvPr/>
          </p:nvCxnSpPr>
          <p:spPr>
            <a:xfrm>
              <a:off x="7147323" y="3297062"/>
              <a:ext cx="1769941" cy="146143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26" name=""/>
            <p:cNvCxnSpPr/>
            <p:nvPr/>
          </p:nvCxnSpPr>
          <p:spPr>
            <a:xfrm rot="10800000" flipH="1">
              <a:off x="8317931" y="3429864"/>
              <a:ext cx="659728" cy="363903"/>
            </a:xfrm>
            <a:prstGeom prst="line">
              <a:avLst/>
            </a:prstGeom>
            <a:ln w="30226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27" name=""/>
            <p:cNvCxnSpPr/>
            <p:nvPr/>
          </p:nvCxnSpPr>
          <p:spPr>
            <a:xfrm flipH="1">
              <a:off x="8160413" y="3784591"/>
              <a:ext cx="165624" cy="619800"/>
            </a:xfrm>
            <a:prstGeom prst="line">
              <a:avLst/>
            </a:prstGeom>
            <a:ln w="38960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28" name=""/>
            <p:cNvCxnSpPr/>
            <p:nvPr/>
          </p:nvCxnSpPr>
          <p:spPr>
            <a:xfrm rot="10800000" flipH="1">
              <a:off x="7393377" y="4380234"/>
              <a:ext cx="760639" cy="20589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29" name=""/>
            <p:cNvCxnSpPr/>
            <p:nvPr/>
          </p:nvCxnSpPr>
          <p:spPr>
            <a:xfrm rot="10800000" flipH="1">
              <a:off x="7370345" y="3768733"/>
              <a:ext cx="1008773" cy="606938"/>
            </a:xfrm>
            <a:prstGeom prst="line">
              <a:avLst/>
            </a:prstGeom>
            <a:ln w="204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30" name=""/>
            <p:cNvCxnSpPr/>
            <p:nvPr/>
          </p:nvCxnSpPr>
          <p:spPr>
            <a:xfrm>
              <a:off x="7177067" y="3307753"/>
              <a:ext cx="179681" cy="1081450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31" name=""/>
            <p:cNvCxnSpPr/>
            <p:nvPr/>
          </p:nvCxnSpPr>
          <p:spPr>
            <a:xfrm>
              <a:off x="6731427" y="4341857"/>
              <a:ext cx="646689" cy="59242"/>
            </a:xfrm>
            <a:prstGeom prst="line">
              <a:avLst/>
            </a:prstGeom>
            <a:ln w="20538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32" name=""/>
            <p:cNvSpPr/>
            <p:nvPr/>
          </p:nvSpPr>
          <p:spPr>
            <a:xfrm>
              <a:off x="8115487" y="433330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33" name=""/>
            <p:cNvCxnSpPr/>
            <p:nvPr/>
          </p:nvCxnSpPr>
          <p:spPr>
            <a:xfrm flipH="1">
              <a:off x="7182754" y="2893745"/>
              <a:ext cx="1075892" cy="398588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34" name=""/>
            <p:cNvCxnSpPr/>
            <p:nvPr/>
          </p:nvCxnSpPr>
          <p:spPr>
            <a:xfrm>
              <a:off x="6778163" y="4365831"/>
              <a:ext cx="323936" cy="774146"/>
            </a:xfrm>
            <a:prstGeom prst="line">
              <a:avLst/>
            </a:prstGeom>
            <a:ln w="34378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35" name=""/>
            <p:cNvCxnSpPr/>
            <p:nvPr/>
          </p:nvCxnSpPr>
          <p:spPr>
            <a:xfrm flipH="1">
              <a:off x="6750054" y="3325287"/>
              <a:ext cx="412472" cy="1014823"/>
            </a:xfrm>
            <a:prstGeom prst="line">
              <a:avLst/>
            </a:prstGeom>
            <a:ln w="33836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36" name=""/>
            <p:cNvCxnSpPr/>
            <p:nvPr/>
          </p:nvCxnSpPr>
          <p:spPr>
            <a:xfrm flipH="1">
              <a:off x="6758157" y="3774781"/>
              <a:ext cx="1560916" cy="577889"/>
            </a:xfrm>
            <a:prstGeom prst="line">
              <a:avLst/>
            </a:prstGeom>
            <a:ln w="3579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37" name=""/>
            <p:cNvSpPr/>
            <p:nvPr/>
          </p:nvSpPr>
          <p:spPr>
            <a:xfrm>
              <a:off x="6701337" y="4272481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38" name=""/>
            <p:cNvSpPr/>
            <p:nvPr/>
          </p:nvSpPr>
          <p:spPr>
            <a:xfrm>
              <a:off x="8264695" y="3708928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39" name=""/>
            <p:cNvSpPr/>
            <p:nvPr/>
          </p:nvSpPr>
          <p:spPr>
            <a:xfrm>
              <a:off x="8199856" y="2842997"/>
              <a:ext cx="121063" cy="121063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40" name=""/>
            <p:cNvCxnSpPr/>
            <p:nvPr/>
          </p:nvCxnSpPr>
          <p:spPr>
            <a:xfrm>
              <a:off x="8255162" y="2897833"/>
              <a:ext cx="74496" cy="856775"/>
            </a:xfrm>
            <a:prstGeom prst="line">
              <a:avLst/>
            </a:prstGeom>
            <a:ln w="38552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41" name=""/>
            <p:cNvSpPr/>
            <p:nvPr/>
          </p:nvSpPr>
          <p:spPr>
            <a:xfrm>
              <a:off x="7121527" y="3247589"/>
              <a:ext cx="93894" cy="93894"/>
            </a:xfrm>
            <a:prstGeom prst="ellipse">
              <a:avLst/>
            </a:prstGeom>
            <a:solidFill>
              <a:srgbClr val="F5F5F5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42" name=""/>
            <p:cNvCxnSpPr/>
            <p:nvPr/>
          </p:nvCxnSpPr>
          <p:spPr>
            <a:xfrm>
              <a:off x="8276685" y="2908924"/>
              <a:ext cx="875785" cy="152453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43" name=""/>
            <p:cNvCxnSpPr/>
            <p:nvPr/>
          </p:nvCxnSpPr>
          <p:spPr>
            <a:xfrm>
              <a:off x="8323440" y="3782061"/>
              <a:ext cx="834371" cy="262189"/>
            </a:xfrm>
            <a:prstGeom prst="line">
              <a:avLst/>
            </a:prstGeom>
            <a:ln w="34253" cap="flat" cmpd="sng" algn="ctr">
              <a:solidFill>
                <a:srgbClr val="F5F5F5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44" name=""/>
            <p:cNvSpPr/>
            <p:nvPr/>
          </p:nvSpPr>
          <p:spPr>
            <a:xfrm>
              <a:off x="7306276" y="4350729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45" name=""/>
            <p:cNvCxnSpPr/>
            <p:nvPr/>
          </p:nvCxnSpPr>
          <p:spPr>
            <a:xfrm>
              <a:off x="7357413" y="4381349"/>
              <a:ext cx="32533" cy="766067"/>
            </a:xfrm>
            <a:prstGeom prst="line">
              <a:avLst/>
            </a:prstGeom>
            <a:ln w="28099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46" name=""/>
            <p:cNvSpPr/>
            <p:nvPr/>
          </p:nvSpPr>
          <p:spPr>
            <a:xfrm>
              <a:off x="8889444" y="3403796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47" name=""/>
            <p:cNvCxnSpPr/>
            <p:nvPr/>
          </p:nvCxnSpPr>
          <p:spPr>
            <a:xfrm flipH="1">
              <a:off x="8029098" y="4399271"/>
              <a:ext cx="129623" cy="595625"/>
            </a:xfrm>
            <a:prstGeom prst="line">
              <a:avLst/>
            </a:prstGeom>
            <a:ln w="2623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48" name=""/>
            <p:cNvSpPr/>
            <p:nvPr/>
          </p:nvSpPr>
          <p:spPr>
            <a:xfrm>
              <a:off x="7985346" y="4956130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49" name=""/>
            <p:cNvCxnSpPr/>
            <p:nvPr/>
          </p:nvCxnSpPr>
          <p:spPr>
            <a:xfrm>
              <a:off x="8168623" y="4393578"/>
              <a:ext cx="551936" cy="751735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cxnSp>
          <p:nvCxnSpPr>
            <p:cNvPr id="350" name=""/>
            <p:cNvCxnSpPr/>
            <p:nvPr/>
          </p:nvCxnSpPr>
          <p:spPr>
            <a:xfrm>
              <a:off x="8182490" y="4392069"/>
              <a:ext cx="961812" cy="262484"/>
            </a:xfrm>
            <a:prstGeom prst="line">
              <a:avLst/>
            </a:prstGeom>
            <a:ln w="22681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51" name=""/>
            <p:cNvSpPr/>
            <p:nvPr/>
          </p:nvSpPr>
          <p:spPr>
            <a:xfrm>
              <a:off x="7943415" y="3668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52" name=""/>
            <p:cNvSpPr/>
            <p:nvPr/>
          </p:nvSpPr>
          <p:spPr>
            <a:xfrm>
              <a:off x="7818775" y="3313661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53" name=""/>
            <p:cNvSpPr/>
            <p:nvPr/>
          </p:nvSpPr>
          <p:spPr>
            <a:xfrm>
              <a:off x="7402043" y="3803276"/>
              <a:ext cx="76071" cy="76071"/>
            </a:xfrm>
            <a:prstGeom prst="ellipse">
              <a:avLst/>
            </a:prstGeom>
            <a:solidFill>
              <a:srgbClr val="F6F6F6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54" name=""/>
            <p:cNvCxnSpPr/>
            <p:nvPr/>
          </p:nvCxnSpPr>
          <p:spPr>
            <a:xfrm flipH="1">
              <a:off x="7447026" y="3385305"/>
              <a:ext cx="402859" cy="450197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  <p:sp>
          <p:nvSpPr>
            <p:cNvPr id="355" name=""/>
            <p:cNvSpPr/>
            <p:nvPr/>
          </p:nvSpPr>
          <p:spPr>
            <a:xfrm>
              <a:off x="8154518" y="25650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56" name=""/>
            <p:cNvSpPr/>
            <p:nvPr/>
          </p:nvSpPr>
          <p:spPr>
            <a:xfrm>
              <a:off x="8430041" y="2000274"/>
              <a:ext cx="93894" cy="93894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sp>
          <p:nvSpPr>
            <p:cNvPr id="357" name=""/>
            <p:cNvSpPr/>
            <p:nvPr/>
          </p:nvSpPr>
          <p:spPr>
            <a:xfrm>
              <a:off x="8002118" y="1574426"/>
              <a:ext cx="76071" cy="76071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</p:spPr>
          <p:txBody>
            <a:bodyPr lIns="91440" rIns="91440" tIns="45720" bIns="45720" rtlCol="0">
              <a:normAutofit/>
            </a:bodyPr>
            <a:p>
              <a:pPr marL="0" indent="0">
                <a:buNone/>
              </a:pPr>
              <a:r>
                <a:rPr lang="en-US" spc="0"/>
                <a:t/>
              </a:r>
              <a:endParaRPr/>
            </a:p>
          </p:txBody>
        </p:sp>
        <p:cxnSp>
          <p:nvCxnSpPr>
            <p:cNvPr id="358" name=""/>
            <p:cNvCxnSpPr/>
            <p:nvPr/>
          </p:nvCxnSpPr>
          <p:spPr>
            <a:xfrm rot="10800000">
              <a:off x="8039308" y="1609066"/>
              <a:ext cx="423109" cy="431220"/>
            </a:xfrm>
            <a:prstGeom prst="line">
              <a:avLst/>
            </a:prstGeom>
            <a:ln w="22077" cap="flat" cmpd="sng" algn="ctr">
              <a:solidFill>
                <a:srgbClr val="FAFAFA">
                  <a:alpha val="100000"/>
                </a:srgbClr>
              </a:solidFill>
              <a:prstDash val="solid"/>
              <a:round/>
            </a:ln>
          </p:spPr>
        </p:cxnSp>
      </p:grpSp>
      <p:sp>
        <p:nvSpPr>
          <p:cNvPr id="359" name="Placeholder for title"/>
          <p:cNvSpPr>
            <a:spLocks noGrp="1"/>
          </p:cNvSpPr>
          <p:nvPr>
            <p:ph type="title" idx="0"/>
          </p:nvPr>
        </p:nvSpPr>
        <p:spPr>
          <a:xfrm>
            <a:off x="333375" y="4095750"/>
            <a:ext cx="8477250" cy="422508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1800">
                <a:solidFill>
                  <a:srgbClr val="4297BB">
                    <a:alpha val="100000"/>
                  </a:srgbClr>
                </a:solidFill>
              </a:defRPr>
            </a:lvl1pPr>
          </a:lstStyle>
          <a:p>
            <a:pPr/>
            <a:r>
              <a:t>Click to edit master title style</a:t>
            </a:r>
            <a:endParaRPr/>
          </a:p>
        </p:txBody>
      </p:sp>
      <p:sp>
        <p:nvSpPr>
          <p:cNvPr id="360" name="Placeholder for sldNum"/>
          <p:cNvSpPr>
            <a:spLocks noGrp="1"/>
          </p:cNvSpPr>
          <p:nvPr>
            <p:ph type="sldNum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CCD2A648-3A4D-E7EF-2CE6-652C8A48A744}" type="slidenum">
              <a:t>‹#›</a:t>
            </a:fld>
          </a:p>
        </p:txBody>
      </p:sp>
      <p:sp>
        <p:nvSpPr>
          <p:cNvPr id="361" name=""/>
          <p:cNvSpPr/>
          <p:nvPr/>
        </p:nvSpPr>
        <p:spPr>
          <a:xfrm>
            <a:off x="0" y="4111358"/>
            <a:ext cx="92139" cy="393573"/>
          </a:xfrm>
          <a:prstGeom prst="rect">
            <a:avLst/>
          </a:prstGeom>
          <a:solidFill>
            <a:srgbClr val="4297BB">
              <a:alpha val="100000"/>
            </a:srgbClr>
          </a:solidFill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for sldNum"/>
          <p:cNvSpPr>
            <a:spLocks noGrp="1"/>
          </p:cNvSpPr>
          <p:nvPr>
            <p:ph type="sldNum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CF2EFD8E-7819-7555-7A38-47615E985816}" type="slidenum"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theme" Target="../theme/theme1.xml"/>
  <Relationship Id="rId2" Type="http://schemas.openxmlformats.org/officeDocument/2006/relationships/slideLayout" Target="../slideLayouts/slideLayout1.xml"/>
  <Relationship Id="rId3" Type="http://schemas.openxmlformats.org/officeDocument/2006/relationships/slideLayout" Target="../slideLayouts/slideLayout2.xml"/>
  <Relationship Id="rId4" Type="http://schemas.openxmlformats.org/officeDocument/2006/relationships/slideLayout" Target="../slideLayouts/slideLayout3.xml"/>
  <Relationship Id="rId5" Type="http://schemas.openxmlformats.org/officeDocument/2006/relationships/slideLayout" Target="../slideLayouts/slideLayout4.xml"/>
  <Relationship Id="rId6" Type="http://schemas.openxmlformats.org/officeDocument/2006/relationships/slideLayout" Target="../slideLayouts/slideLayout5.xml"/>
  <Relationship Id="rId7" Type="http://schemas.openxmlformats.org/officeDocument/2006/relationships/slideLayout" Target="../slideLayouts/slideLayout6.xml"/>
  <Relationship Id="rId8" Type="http://schemas.openxmlformats.org/officeDocument/2006/relationships/slideLayout" Target="../slideLayouts/slideLayout7.xml"/>
  <Relationship Id="rId9" Type="http://schemas.openxmlformats.org/officeDocument/2006/relationships/slideLayout" Target="../slideLayouts/slideLayout8.xml"/>
  <Relationship Id="rId10" Type="http://schemas.openxmlformats.org/officeDocument/2006/relationships/slideLayout" Target="../slideLayouts/slideLayout9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for title"/>
          <p:cNvSpPr>
            <a:spLocks noGrp="1"/>
          </p:cNvSpPr>
          <p:nvPr>
            <p:ph type="title" idx="0"/>
          </p:nvPr>
        </p:nvSpPr>
        <p:spPr>
          <a:xfrm>
            <a:off x="333375" y="428625"/>
            <a:ext cx="8477250" cy="5715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2800">
                <a:solidFill>
                  <a:srgbClr val="195873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1pPr>
          </a:lstStyle>
          <a:p>
            <a:pPr/>
            <a:r>
              <a:t>Click to edit master title style</a:t>
            </a:r>
            <a:endParaRPr/>
          </a:p>
        </p:txBody>
      </p:sp>
      <p:sp>
        <p:nvSpPr>
          <p:cNvPr id="2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8477250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defRPr sz="18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1pPr>
            <a:lvl2pPr>
              <a:lnSpc>
                <a:spcPct val="115000"/>
              </a:lnSpc>
              <a:spcAft>
                <a:spcPts val="500"/>
              </a:spcAft>
              <a:defRPr sz="14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2pPr>
            <a:lvl3pPr>
              <a:lnSpc>
                <a:spcPct val="115000"/>
              </a:lnSpc>
              <a:spcAft>
                <a:spcPts val="500"/>
              </a:spcAft>
              <a:defRPr sz="14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3pPr>
            <a:lvl4pPr>
              <a:lnSpc>
                <a:spcPct val="115000"/>
              </a:lnSpc>
              <a:spcAft>
                <a:spcPts val="500"/>
              </a:spcAft>
              <a:defRPr sz="14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4pPr>
            <a:lvl5pPr>
              <a:lnSpc>
                <a:spcPct val="115000"/>
              </a:lnSpc>
              <a:spcAft>
                <a:spcPts val="500"/>
              </a:spcAft>
              <a:defRPr sz="14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5pPr>
            <a:lvl6pPr>
              <a:lnSpc>
                <a:spcPct val="115000"/>
              </a:lnSpc>
              <a:spcAft>
                <a:spcPts val="500"/>
              </a:spcAft>
              <a:defRPr sz="14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6pPr>
            <a:lvl7pPr>
              <a:lnSpc>
                <a:spcPct val="115000"/>
              </a:lnSpc>
              <a:spcAft>
                <a:spcPts val="500"/>
              </a:spcAft>
              <a:defRPr sz="14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7pPr>
            <a:lvl8pPr>
              <a:lnSpc>
                <a:spcPct val="115000"/>
              </a:lnSpc>
              <a:spcAft>
                <a:spcPts val="500"/>
              </a:spcAft>
              <a:defRPr sz="14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8pPr>
            <a:lvl9pPr>
              <a:lnSpc>
                <a:spcPct val="115000"/>
              </a:lnSpc>
              <a:spcAft>
                <a:spcPts val="500"/>
              </a:spcAft>
              <a:defRPr sz="14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9pPr>
          </a:lstStyle>
          <a:p>
            <a:pPr/>
            <a:r>
              <a:t>First level</a:t>
            </a:r>
            <a:endParaRPr/>
          </a:p>
          <a:p>
            <a:pPr lvl="1"/>
            <a:r>
              <a:t>Second level</a:t>
            </a:r>
            <a:endParaRPr/>
          </a:p>
          <a:p>
            <a:pPr lvl="2"/>
            <a:r>
              <a:t>Third level</a:t>
            </a:r>
            <a:endParaRPr/>
          </a:p>
          <a:p>
            <a:pPr lvl="3"/>
            <a:r>
              <a:t>Fourth level</a:t>
            </a:r>
            <a:endParaRPr/>
          </a:p>
          <a:p>
            <a:pPr lvl="4"/>
            <a:r>
              <a:t>Fifth level</a:t>
            </a:r>
            <a:endParaRPr/>
          </a:p>
          <a:p>
            <a:pPr lvl="5"/>
            <a:r>
              <a:t>Sixth level</a:t>
            </a:r>
            <a:endParaRPr/>
          </a:p>
          <a:p>
            <a:pPr lvl="6"/>
            <a:r>
              <a:t>Seventh level</a:t>
            </a:r>
            <a:endParaRPr/>
          </a:p>
          <a:p>
            <a:pPr lvl="7"/>
            <a:r>
              <a:t>Eighth level</a:t>
            </a:r>
            <a:endParaRPr/>
          </a:p>
          <a:p>
            <a:pPr lvl="8"/>
            <a:r>
              <a:t>Ninth level</a:t>
            </a:r>
            <a:endParaRPr/>
          </a:p>
        </p:txBody>
      </p:sp>
      <p:sp>
        <p:nvSpPr>
          <p:cNvPr id="3" name="Placeholder for sldNum"/>
          <p:cNvSpPr>
            <a:spLocks noGrp="1"/>
          </p:cNvSpPr>
          <p:nvPr>
            <p:ph type="sldNum" idx="2"/>
          </p:nvPr>
        </p:nvSpPr>
        <p:spPr>
          <a:xfrm>
            <a:off x="8553450" y="4667250"/>
            <a:ext cx="476250" cy="381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r">
              <a:buNone/>
              <a:defRPr sz="1200">
                <a:solidFill>
                  <a:srgbClr val="6C7985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1pPr>
          </a:lstStyle>
          <a:p>
            <a:fld id="{EC0FD2A1-FBF6-96BF-7E09-178AF3F23EEA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402039498" r:id="rId2"/>
    <p:sldLayoutId id="2402039499" r:id="rId3"/>
    <p:sldLayoutId id="2402039500" r:id="rId4"/>
    <p:sldLayoutId id="2402039501" r:id="rId5"/>
    <p:sldLayoutId id="2402039502" r:id="rId6"/>
    <p:sldLayoutId id="2402039503" r:id="rId7"/>
    <p:sldLayoutId id="2402039504" r:id="rId8"/>
    <p:sldLayoutId id="2402039505" r:id="rId9"/>
    <p:sldLayoutId id="2402039506" r:id="rId10"/>
  </p:sldLayoutIdLst>
  <p:txStyles>
    <p:titleStyle>
      <a:lvl1pPr algn="l" defTabSz="914400" marL="0">
        <a:buNone/>
        <a:defRPr sz="2800">
          <a:solidFill>
            <a:srgbClr val="195873">
              <a:alpha val="100000"/>
            </a:srgbClr>
          </a:solidFill>
          <a:latin typeface="Arial"/>
          <a:ea typeface="Arial"/>
          <a:cs typeface="Arial"/>
        </a:defRPr>
      </a:lvl1pPr>
      <a:lvl2pPr algn="l" defTabSz="914400" marL="0">
        <a:buNone/>
        <a:defRPr sz="2800">
          <a:solidFill>
            <a:srgbClr val="195873">
              <a:alpha val="100000"/>
            </a:srgbClr>
          </a:solidFill>
          <a:latin typeface="Arial"/>
          <a:ea typeface="Arial"/>
          <a:cs typeface="Arial"/>
        </a:defRPr>
      </a:lvl2pPr>
      <a:lvl3pPr algn="l" defTabSz="914400" marL="0">
        <a:buNone/>
        <a:defRPr sz="2800">
          <a:solidFill>
            <a:srgbClr val="195873">
              <a:alpha val="100000"/>
            </a:srgbClr>
          </a:solidFill>
          <a:latin typeface="Arial"/>
          <a:ea typeface="Arial"/>
          <a:cs typeface="Arial"/>
        </a:defRPr>
      </a:lvl3pPr>
      <a:lvl4pPr algn="l" defTabSz="914400" marL="0">
        <a:buNone/>
        <a:defRPr sz="2800">
          <a:solidFill>
            <a:srgbClr val="195873">
              <a:alpha val="100000"/>
            </a:srgbClr>
          </a:solidFill>
          <a:latin typeface="Arial"/>
          <a:ea typeface="Arial"/>
          <a:cs typeface="Arial"/>
        </a:defRPr>
      </a:lvl4pPr>
      <a:lvl5pPr algn="l" defTabSz="914400" marL="0">
        <a:buNone/>
        <a:defRPr sz="2800">
          <a:solidFill>
            <a:srgbClr val="195873">
              <a:alpha val="100000"/>
            </a:srgbClr>
          </a:solidFill>
          <a:latin typeface="Arial"/>
          <a:ea typeface="Arial"/>
          <a:cs typeface="Arial"/>
        </a:defRPr>
      </a:lvl5pPr>
      <a:lvl6pPr algn="l" defTabSz="914400" marL="0">
        <a:buNone/>
        <a:defRPr sz="2800">
          <a:solidFill>
            <a:srgbClr val="195873">
              <a:alpha val="100000"/>
            </a:srgbClr>
          </a:solidFill>
          <a:latin typeface="Arial"/>
          <a:ea typeface="Arial"/>
          <a:cs typeface="Arial"/>
        </a:defRPr>
      </a:lvl6pPr>
      <a:lvl7pPr algn="l" defTabSz="914400" marL="0">
        <a:buNone/>
        <a:defRPr sz="2800">
          <a:solidFill>
            <a:srgbClr val="195873">
              <a:alpha val="100000"/>
            </a:srgbClr>
          </a:solidFill>
          <a:latin typeface="Arial"/>
          <a:ea typeface="Arial"/>
          <a:cs typeface="Arial"/>
        </a:defRPr>
      </a:lvl7pPr>
      <a:lvl8pPr algn="l" defTabSz="914400" marL="0">
        <a:buNone/>
        <a:defRPr sz="2800">
          <a:solidFill>
            <a:srgbClr val="195873">
              <a:alpha val="100000"/>
            </a:srgbClr>
          </a:solidFill>
          <a:latin typeface="Arial"/>
          <a:ea typeface="Arial"/>
          <a:cs typeface="Arial"/>
        </a:defRPr>
      </a:lvl8pPr>
      <a:lvl9pPr algn="l" defTabSz="914400" marL="0">
        <a:buNone/>
        <a:defRPr sz="2800">
          <a:solidFill>
            <a:srgbClr val="195873">
              <a:alpha val="100000"/>
            </a:srgbClr>
          </a:solidFill>
          <a:latin typeface="Arial"/>
          <a:ea typeface="Arial"/>
          <a:cs typeface="Arial"/>
        </a:defRPr>
      </a:lvl9pPr>
      <a:extLst/>
    </p:titleStyle>
    <p:bodyStyle>
      <a:lvl1pPr algn="l" defTabSz="914400" marL="285750" indent="-285750">
        <a:lnSpc>
          <a:spcPct val="115000"/>
        </a:lnSpc>
        <a:spcBef>
          <a:spcPts val="500"/>
        </a:spcBef>
        <a:spcAft>
          <a:spcPts val="500"/>
        </a:spcAft>
        <a:buClr>
          <a:srgbClr val="6C7985">
            <a:alpha val="100000"/>
          </a:srgbClr>
        </a:buClr>
        <a:buFont typeface="Arial"/>
        <a:buAutoNum type="arabicPeriod"/>
        <a:defRPr sz="1800">
          <a:solidFill>
            <a:srgbClr val="6C7985">
              <a:alpha val="100000"/>
            </a:srgbClr>
          </a:solidFill>
          <a:latin typeface="Arial"/>
          <a:ea typeface="Arial"/>
          <a:cs typeface="Arial"/>
        </a:defRPr>
      </a:lvl1pPr>
      <a:lvl2pPr algn="l" defTabSz="914400" marL="571500" indent="-285750">
        <a:lnSpc>
          <a:spcPct val="115000"/>
        </a:lnSpc>
        <a:spcAft>
          <a:spcPts val="500"/>
        </a:spcAft>
        <a:buClr>
          <a:srgbClr val="6C7985">
            <a:alpha val="100000"/>
          </a:srgbClr>
        </a:buClr>
        <a:buFont typeface="Arial"/>
        <a:buAutoNum type="alphaLcPeriod"/>
        <a:defRPr sz="1400">
          <a:solidFill>
            <a:srgbClr val="6C7985">
              <a:alpha val="100000"/>
            </a:srgbClr>
          </a:solidFill>
          <a:latin typeface="Arial"/>
          <a:ea typeface="Arial"/>
          <a:cs typeface="Arial"/>
        </a:defRPr>
      </a:lvl2pPr>
      <a:lvl3pPr algn="l" defTabSz="914400" marL="857250" indent="-285750">
        <a:lnSpc>
          <a:spcPct val="115000"/>
        </a:lnSpc>
        <a:spcAft>
          <a:spcPts val="500"/>
        </a:spcAft>
        <a:buClr>
          <a:srgbClr val="6C7985">
            <a:alpha val="100000"/>
          </a:srgbClr>
        </a:buClr>
        <a:buFont typeface="Arial"/>
        <a:buAutoNum type="romanLcPeriod"/>
        <a:defRPr sz="1400">
          <a:solidFill>
            <a:srgbClr val="6C7985">
              <a:alpha val="100000"/>
            </a:srgbClr>
          </a:solidFill>
          <a:latin typeface="Arial"/>
          <a:ea typeface="Arial"/>
          <a:cs typeface="Arial"/>
        </a:defRPr>
      </a:lvl3pPr>
      <a:lvl4pPr algn="l" defTabSz="914400" marL="1143000" indent="-285750">
        <a:lnSpc>
          <a:spcPct val="115000"/>
        </a:lnSpc>
        <a:spcAft>
          <a:spcPts val="500"/>
        </a:spcAft>
        <a:buClr>
          <a:srgbClr val="6C7985">
            <a:alpha val="100000"/>
          </a:srgbClr>
        </a:buClr>
        <a:buFont typeface="Arial"/>
        <a:buAutoNum type="arabicPeriod"/>
        <a:defRPr sz="1400">
          <a:solidFill>
            <a:srgbClr val="6C7985">
              <a:alpha val="100000"/>
            </a:srgbClr>
          </a:solidFill>
          <a:latin typeface="Arial"/>
          <a:ea typeface="Arial"/>
          <a:cs typeface="Arial"/>
        </a:defRPr>
      </a:lvl4pPr>
      <a:lvl5pPr algn="l" defTabSz="914400" marL="1428750" indent="-285750">
        <a:lnSpc>
          <a:spcPct val="115000"/>
        </a:lnSpc>
        <a:spcAft>
          <a:spcPts val="500"/>
        </a:spcAft>
        <a:buClr>
          <a:srgbClr val="6C7985">
            <a:alpha val="100000"/>
          </a:srgbClr>
        </a:buClr>
        <a:buFont typeface="Arial"/>
        <a:buAutoNum type="alphaLcPeriod"/>
        <a:defRPr sz="1400">
          <a:solidFill>
            <a:srgbClr val="6C7985">
              <a:alpha val="100000"/>
            </a:srgbClr>
          </a:solidFill>
          <a:latin typeface="Arial"/>
          <a:ea typeface="Arial"/>
          <a:cs typeface="Arial"/>
        </a:defRPr>
      </a:lvl5pPr>
      <a:lvl6pPr algn="l" defTabSz="914400" marL="1714500" indent="-285750">
        <a:lnSpc>
          <a:spcPct val="115000"/>
        </a:lnSpc>
        <a:spcAft>
          <a:spcPts val="500"/>
        </a:spcAft>
        <a:buClr>
          <a:srgbClr val="6C7985">
            <a:alpha val="100000"/>
          </a:srgbClr>
        </a:buClr>
        <a:buFont typeface="Arial"/>
        <a:buAutoNum type="romanLcPeriod"/>
        <a:defRPr sz="1400">
          <a:solidFill>
            <a:srgbClr val="6C7985">
              <a:alpha val="100000"/>
            </a:srgbClr>
          </a:solidFill>
          <a:latin typeface="Arial"/>
          <a:ea typeface="Arial"/>
          <a:cs typeface="Arial"/>
        </a:defRPr>
      </a:lvl6pPr>
      <a:lvl7pPr algn="l" defTabSz="914400" marL="2000250" indent="-285750">
        <a:lnSpc>
          <a:spcPct val="115000"/>
        </a:lnSpc>
        <a:spcAft>
          <a:spcPts val="500"/>
        </a:spcAft>
        <a:buClr>
          <a:srgbClr val="6C7985">
            <a:alpha val="100000"/>
          </a:srgbClr>
        </a:buClr>
        <a:buFont typeface="Arial"/>
        <a:buAutoNum type="arabicPeriod"/>
        <a:defRPr sz="1400">
          <a:solidFill>
            <a:srgbClr val="6C7985">
              <a:alpha val="100000"/>
            </a:srgbClr>
          </a:solidFill>
          <a:latin typeface="Arial"/>
          <a:ea typeface="Arial"/>
          <a:cs typeface="Arial"/>
        </a:defRPr>
      </a:lvl7pPr>
      <a:lvl8pPr algn="l" defTabSz="914400" marL="2286000" indent="-285750">
        <a:lnSpc>
          <a:spcPct val="115000"/>
        </a:lnSpc>
        <a:spcAft>
          <a:spcPts val="500"/>
        </a:spcAft>
        <a:buClr>
          <a:srgbClr val="6C7985">
            <a:alpha val="100000"/>
          </a:srgbClr>
        </a:buClr>
        <a:buFont typeface="Arial"/>
        <a:buAutoNum type="alphaLcPeriod"/>
        <a:defRPr sz="1400">
          <a:solidFill>
            <a:srgbClr val="6C7985">
              <a:alpha val="100000"/>
            </a:srgbClr>
          </a:solidFill>
          <a:latin typeface="Arial"/>
          <a:ea typeface="Arial"/>
          <a:cs typeface="Arial"/>
        </a:defRPr>
      </a:lvl8pPr>
      <a:lvl9pPr algn="l" defTabSz="914400" marL="2571750" indent="-285750">
        <a:lnSpc>
          <a:spcPct val="115000"/>
        </a:lnSpc>
        <a:spcAft>
          <a:spcPts val="500"/>
        </a:spcAft>
        <a:buClr>
          <a:srgbClr val="6C7985">
            <a:alpha val="100000"/>
          </a:srgbClr>
        </a:buClr>
        <a:buFont typeface="Arial"/>
        <a:buAutoNum type="romanLcPeriod"/>
        <a:defRPr sz="1400">
          <a:solidFill>
            <a:srgbClr val="6C7985">
              <a:alpha val="100000"/>
            </a:srgbClr>
          </a:solidFill>
          <a:latin typeface="Arial"/>
          <a:ea typeface="Arial"/>
          <a:cs typeface="Arial"/>
        </a:defRPr>
      </a:lvl9pPr>
      <a:extLst/>
    </p:bodyStyle>
    <p:otherStyle>
      <a:lvl1pPr algn="l" defTabSz="914400" marL="0">
        <a:buNone/>
        <a:defRPr sz="1100" kern="1200"/>
      </a:lvl1pPr>
      <a:lvl2pPr algn="l" defTabSz="914400" marL="285750">
        <a:buNone/>
        <a:defRPr sz="1100" kern="1200"/>
      </a:lvl2pPr>
      <a:lvl3pPr algn="l" defTabSz="914400" marL="571500">
        <a:buNone/>
        <a:defRPr sz="1100" kern="1200"/>
      </a:lvl3pPr>
      <a:lvl4pPr algn="l" defTabSz="914400" marL="857250">
        <a:buNone/>
        <a:defRPr sz="1100" kern="1200"/>
      </a:lvl4pPr>
      <a:lvl5pPr algn="l" defTabSz="914400" marL="1143000">
        <a:buNone/>
        <a:defRPr sz="1100" kern="1200"/>
      </a:lvl5pPr>
      <a:lvl6pPr algn="l" defTabSz="914400" marL="1428750">
        <a:buNone/>
        <a:defRPr sz="1100" kern="1200"/>
      </a:lvl6pPr>
      <a:lvl7pPr algn="l" defTabSz="914400" marL="1714500">
        <a:buNone/>
        <a:defRPr sz="1100" kern="1200"/>
      </a:lvl7pPr>
      <a:lvl8pPr algn="l" defTabSz="914400" marL="2000250">
        <a:buNone/>
        <a:defRPr sz="1100" kern="1200"/>
      </a:lvl8pPr>
      <a:lvl9pPr algn="l" defTabSz="914400" marL="2286000">
        <a:buNone/>
        <a:defRPr sz="1100" kern="1200"/>
      </a:lvl9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notesSlide" Target="../notesSlides/notesSlide1.xml"/>
  <Relationship Id="rId3" Type="http://schemas.openxmlformats.org/officeDocument/2006/relationships/image" Target="../media/DQFTR1MOJD68BB1GTH3BC2E468.png"/>
  <Relationship Id="rId4" Type="http://schemas.openxmlformats.org/officeDocument/2006/relationships/hyperlink" Target="https://www.757btc.org/" TargetMode="External"/>
  <Relationship Id="rId5" Type="http://schemas.openxmlformats.org/officeDocument/2006/relationships/image" Target="../media/BQKGCVDLQT35VE0I2AI5KED6F8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10.xml"/>
  <Relationship Id="rId3" Type="http://schemas.openxmlformats.org/officeDocument/2006/relationships/image" Target="../media/92CLJV0GJH12H6ASV6ADLVSBI8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4.xml"/>
  <Relationship Id="rId2" Type="http://schemas.openxmlformats.org/officeDocument/2006/relationships/notesSlide" Target="../notesSlides/notesSlide11.xml"/>
  <Relationship Id="rId3" Type="http://schemas.openxmlformats.org/officeDocument/2006/relationships/image" Target="../media/00P1524P6P0OB0T6D7397NFIKK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2.xml"/>
  <Relationship Id="rId3" Type="http://schemas.openxmlformats.org/officeDocument/2006/relationships/image" Target="../media/UBON1UKN490T908E5OBI9FR79C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3.xml"/>
  <Relationship Id="rId3" Type="http://schemas.openxmlformats.org/officeDocument/2006/relationships/image" Target="../media/71E26GDCNH37TDCAPPRKADKS3O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4.xml"/>
  <Relationship Id="rId3" Type="http://schemas.openxmlformats.org/officeDocument/2006/relationships/image" Target="../media/EJJFHTROA95RBFRQEU0N8JVGUK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5.xml"/>
  <Relationship Id="rId3" Type="http://schemas.openxmlformats.org/officeDocument/2006/relationships/image" Target="../media/TUS55LTG2102TFG6LSDPUC5T78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6.xml"/>
  <Relationship Id="rId3" Type="http://schemas.openxmlformats.org/officeDocument/2006/relationships/image" Target="../media/3HT6BDA0414JN3S2LNNASCDAOO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7.xml"/>
  <Relationship Id="rId3" Type="http://schemas.openxmlformats.org/officeDocument/2006/relationships/image" Target="../media/CG6JOH9L995N563ML8FSD0J7E4.png"/>
  <Relationship Id="rId4" Type="http://schemas.openxmlformats.org/officeDocument/2006/relationships/image" Target="../media/N2FQEFL1KL6QT85M0GUEKQP4QS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8.xml"/>
  <Relationship Id="rId3" Type="http://schemas.openxmlformats.org/officeDocument/2006/relationships/image" Target="../media/KIH1L4KI9L6BP2PVR30359MCBO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9.xml"/>
  <Relationship Id="rId3" Type="http://schemas.openxmlformats.org/officeDocument/2006/relationships/image" Target="../media/SLUVQ0C0Q54EJ7P80S752E87KC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16161" y="42146"/>
          <a:ext cx="9084153" cy="4988965"/>
          <a:chOff x="316161" y="42146"/>
          <a:chExt cx="9084153" cy="4988965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137334" y="42146"/>
            <a:ext cx="4946819" cy="4946819"/>
          </a:xfrm>
          <a:prstGeom prst="rect">
            <a:avLst/>
          </a:prstGeom>
        </p:spPr>
      </p:pic>
      <p:sp>
        <p:nvSpPr>
          <p:cNvPr id="3" name="Placeholder for title"/>
          <p:cNvSpPr>
            <a:spLocks noGrp="1"/>
          </p:cNvSpPr>
          <p:nvPr>
            <p:ph type="title" idx="0"/>
          </p:nvPr>
        </p:nvSpPr>
        <p:spPr>
          <a:xfrm>
            <a:off x="432737" y="1576633"/>
            <a:ext cx="5812232" cy="1270929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Education </a:t>
            </a:r>
            <a:endParaRPr/>
          </a:p>
          <a:p>
            <a:pPr marL="0" indent="0">
              <a:buNone/>
            </a:pPr>
            <a:r>
              <a:rPr lang="en-US" spc="0"/>
              <a:t>Series</a:t>
            </a:r>
            <a:endParaRPr/>
          </a:p>
          <a:p>
            <a:pPr marL="0" indent="0">
              <a:buNone/>
            </a:pPr>
            <a:r>
              <a:rPr lang="en-US" spc="0"/>
              <a:t>Topics</a:t>
            </a:r>
            <a:endParaRPr/>
          </a:p>
        </p:txBody>
      </p:sp>
      <p:sp>
        <p:nvSpPr>
          <p:cNvPr id="4" name="Placeholder for subTitle"/>
          <p:cNvSpPr>
            <a:spLocks noGrp="1"/>
          </p:cNvSpPr>
          <p:nvPr>
            <p:ph type="subTitle" idx="1"/>
          </p:nvPr>
        </p:nvSpPr>
        <p:spPr>
          <a:xfrm>
            <a:off x="316161" y="3000866"/>
            <a:ext cx="3530870" cy="1928102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757BTC</a:t>
            </a:r>
            <a:endParaRPr/>
          </a:p>
          <a:p>
            <a:pPr marL="0" indent="0">
              <a:buNone/>
            </a:pPr>
            <a:r>
              <a:rPr lang="en-US" u="sng">
                <a:solidFill>
                  <a:srgbClr val="0F7BE9">
                    <a:alpha val="100000"/>
                  </a:srgbClr>
                </a:solidFill>
                <a:hlinkClick r:id="rId4" tooltip=""/>
              </a:rPr>
              <a:t>https://www.757btc.org/</a:t>
            </a:r>
            <a:endParaRPr/>
          </a:p>
          <a:p>
            <a:pPr marL="0" indent="0">
              <a:buNone/>
            </a:pPr>
            <a:r>
              <a:rPr lang="en-US" spc="0"/>
              <a:t/>
            </a:r>
            <a:endParaRPr/>
          </a:p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3657312" y="2847563"/>
            <a:ext cx="2081405" cy="20814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8393521" cy="5019654"/>
          <a:chOff x="0" y="0"/>
          <a:chExt cx="8393521" cy="5019654"/>
        </a:xfrm>
      </p:grpSpPr>
      <p:sp>
        <p:nvSpPr>
          <p:cNvPr id="40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Bitcoin Node and Lightning Node Management</a:t>
            </a:r>
            <a:endParaRPr/>
          </a:p>
        </p:txBody>
      </p:sp>
      <p:sp>
        <p:nvSpPr>
          <p:cNvPr id="41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3458796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pc="0"/>
              <a:t>Hardware Requirements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Software Requirements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Node Packages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Lightning Node Management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“Uncle Jim”</a:t>
            </a:r>
            <a:endParaRPr/>
          </a:p>
        </p:txBody>
      </p:sp>
      <p:pic>
        <p:nvPicPr>
          <p:cNvPr id="42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443629" y="1069762"/>
            <a:ext cx="3949892" cy="39498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8903578" cy="4882505"/>
          <a:chOff x="0" y="0"/>
          <a:chExt cx="8903578" cy="4882505"/>
        </a:xfrm>
      </p:grpSpPr>
      <p:sp>
        <p:nvSpPr>
          <p:cNvPr id="44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Bitcoin for children</a:t>
            </a:r>
            <a:endParaRPr/>
          </a:p>
        </p:txBody>
      </p:sp>
      <p:sp>
        <p:nvSpPr>
          <p:cNvPr id="45" name="Placeholder for 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pc="0"/>
              <a:t>What makes something money</a:t>
            </a:r>
            <a:endParaRPr/>
          </a:p>
          <a:p>
            <a:pPr lvl="1" marL="571500" indent="-285750">
              <a:buFont typeface="Arial"/>
              <a:buChar char="-"/>
            </a:pPr>
            <a:r>
              <a:rPr lang="en-US" spc="0"/>
              <a:t>Monetary scarcity concept</a:t>
            </a:r>
            <a:endParaRPr/>
          </a:p>
          <a:p>
            <a:pPr lvl="1" marL="571500" indent="-285750">
              <a:buFont typeface="Arial"/>
              <a:buChar char="-"/>
            </a:pPr>
            <a:r>
              <a:rPr lang="en-US" spc="0"/>
              <a:t>Monetary custody concept</a:t>
            </a:r>
            <a:endParaRPr/>
          </a:p>
          <a:p>
            <a:pPr lvl="1" marL="571500" indent="-285750">
              <a:buFont typeface="Arial"/>
              <a:buChar char="-"/>
            </a:pPr>
            <a:r>
              <a:rPr lang="en-US" spc="0"/>
              <a:t>Monetary velocity concept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Peer 2 Peer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Value 4 Value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Tools</a:t>
            </a:r>
            <a:endParaRPr/>
          </a:p>
        </p:txBody>
      </p:sp>
      <p:sp>
        <p:nvSpPr>
          <p:cNvPr id="46" name="Placeholder for body"/>
          <p:cNvSpPr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pic>
        <p:nvPicPr>
          <p:cNvPr id="47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137649" y="116577"/>
            <a:ext cx="4765929" cy="4765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" name=""/>
        <p:cNvGrpSpPr/>
        <p:nvPr/>
      </p:nvGrpSpPr>
      <p:grpSpPr>
        <a:xfrm>
          <a:off x="0" y="0"/>
          <a:ext cx="8365985" cy="4930508"/>
          <a:chOff x="0" y="0"/>
          <a:chExt cx="8365985" cy="4930508"/>
        </a:xfrm>
      </p:grpSpPr>
      <p:sp>
        <p:nvSpPr>
          <p:cNvPr id="7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Topics</a:t>
            </a:r>
            <a:endParaRPr/>
          </a:p>
        </p:txBody>
      </p:sp>
      <p:sp>
        <p:nvSpPr>
          <p:cNvPr id="8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114816"/>
            <a:ext cx="3129638" cy="3815692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z="1600" spc="0"/>
              <a:t>The Case for Bitcoin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600" spc="0"/>
              <a:t>Personal Digital Security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600" spc="0"/>
              <a:t>Blockchain 101</a:t>
            </a:r>
            <a:endParaRPr/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-"/>
            </a:pPr>
            <a:r>
              <a:rPr lang="en-US" sz="1600" spc="0"/>
              <a:t>Bitcoin Layer 1,2, and 3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600" spc="0"/>
              <a:t>Cost/Benefit Bitcoin Custody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600" spc="0"/>
              <a:t>Mining 101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600" spc="0"/>
              <a:t>Bitcoin Tech and BIPs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600" spc="0"/>
              <a:t>Bitcoin Node and Lightning Node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600" spc="0"/>
              <a:t>Bitcoin for children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-US" sz="2600">
                <a:solidFill>
                  <a:srgbClr val="195873">
                    <a:alpha val="100000"/>
                  </a:srgbClr>
                </a:solidFill>
              </a:rPr>
              <a:t/>
            </a:r>
            <a:endParaRPr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3652655" y="133462"/>
            <a:ext cx="4713330" cy="4713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" name=""/>
        <p:cNvGrpSpPr/>
        <p:nvPr/>
      </p:nvGrpSpPr>
      <p:grpSpPr>
        <a:xfrm>
          <a:off x="0" y="0"/>
          <a:ext cx="9032679" cy="4553348"/>
          <a:chOff x="0" y="0"/>
          <a:chExt cx="9032679" cy="4553348"/>
        </a:xfrm>
      </p:grpSpPr>
      <p:sp>
        <p:nvSpPr>
          <p:cNvPr id="11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The Case for Bitcoin</a:t>
            </a:r>
            <a:endParaRPr/>
          </a:p>
        </p:txBody>
      </p:sp>
      <p:sp>
        <p:nvSpPr>
          <p:cNvPr id="12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3568515" cy="3315098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pc="0"/>
              <a:t>Fix the money fix the world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Scarcity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Censorship Resistance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Unconfiscatable </a:t>
            </a:r>
            <a:endParaRPr/>
          </a:p>
          <a:p>
            <a:pPr marL="0" indent="0">
              <a:buNone/>
            </a:pPr>
            <a:r>
              <a:rPr lang="en-US" spc="0"/>
              <a:t/>
            </a:r>
            <a:endParaRPr/>
          </a:p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pic>
        <p:nvPicPr>
          <p:cNvPr id="13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100756" y="116577"/>
            <a:ext cx="4931923" cy="27767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" name=""/>
        <p:cNvGrpSpPr/>
        <p:nvPr/>
      </p:nvGrpSpPr>
      <p:grpSpPr>
        <a:xfrm>
          <a:off x="0" y="0"/>
          <a:ext cx="8220890" cy="4687480"/>
          <a:chOff x="0" y="0"/>
          <a:chExt cx="8220890" cy="4687480"/>
        </a:xfrm>
      </p:grpSpPr>
      <p:sp>
        <p:nvSpPr>
          <p:cNvPr id="15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Personal Digital Security</a:t>
            </a:r>
            <a:endParaRPr/>
          </a:p>
        </p:txBody>
      </p:sp>
      <p:sp>
        <p:nvSpPr>
          <p:cNvPr id="16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3621326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pc="0"/>
              <a:t>Password Manager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Digital Hygiene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Don’t Trust Verify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Identity</a:t>
            </a:r>
            <a:endParaRPr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5134790" y="210730"/>
            <a:ext cx="3086100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8968346" cy="4882917"/>
          <a:chOff x="0" y="0"/>
          <a:chExt cx="8968346" cy="4882917"/>
        </a:xfrm>
      </p:grpSpPr>
      <p:sp>
        <p:nvSpPr>
          <p:cNvPr id="19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Blockchain 101</a:t>
            </a:r>
            <a:endParaRPr/>
          </a:p>
        </p:txBody>
      </p:sp>
      <p:sp>
        <p:nvSpPr>
          <p:cNvPr id="20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3664519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pc="0"/>
              <a:t>Cryptography Prereq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Consensus protocol 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Public vs. Private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Incentives and Governance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Use Cases</a:t>
            </a:r>
            <a:endParaRPr/>
          </a:p>
        </p:txBody>
      </p:sp>
      <p:pic>
        <p:nvPicPr>
          <p:cNvPr id="21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250008" y="164579"/>
            <a:ext cx="4718338" cy="47183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9031675" cy="4684582"/>
          <a:chOff x="0" y="0"/>
          <a:chExt cx="9031675" cy="4684582"/>
        </a:xfrm>
      </p:grpSpPr>
      <p:sp>
        <p:nvSpPr>
          <p:cNvPr id="23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Bitcoin Layer 1, 2, and 3</a:t>
            </a:r>
            <a:endParaRPr/>
          </a:p>
        </p:txBody>
      </p:sp>
      <p:sp>
        <p:nvSpPr>
          <p:cNvPr id="24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4281690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pc="0"/>
              <a:t>Typical tech stack, why layers</a:t>
            </a:r>
            <a:endParaRPr/>
          </a:p>
          <a:p>
            <a:pPr marL="285750" indent="0">
              <a:buNone/>
            </a:pPr>
            <a:r>
              <a:rPr lang="en-US" spc="0"/>
              <a:t/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Bitcoin Layer 1 (Onchain)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Bitcoin Layer 2 (Liquid and Lighting)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Bitcoin Layer 3 (Cashu and Fedimint)</a:t>
            </a:r>
            <a:endParaRPr/>
          </a:p>
          <a:p>
            <a:pPr marL="285750" indent="0">
              <a:buNone/>
            </a:pPr>
            <a:r>
              <a:rPr lang="en-US" spc="0"/>
              <a:t/>
            </a:r>
            <a:endParaRPr/>
          </a:p>
        </p:txBody>
      </p:sp>
      <p:pic>
        <p:nvPicPr>
          <p:cNvPr id="25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806011" y="458918"/>
            <a:ext cx="4225664" cy="42256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333375" y="164579"/>
          <a:ext cx="8584137" cy="4951491"/>
          <a:chOff x="333375" y="164579"/>
          <a:chExt cx="8584137" cy="4951491"/>
        </a:xfrm>
      </p:grpSpPr>
      <p:sp>
        <p:nvSpPr>
          <p:cNvPr id="27" name="Placeholder for title"/>
          <p:cNvSpPr>
            <a:spLocks noGrp="1"/>
          </p:cNvSpPr>
          <p:nvPr>
            <p:ph type="title" idx="0"/>
          </p:nvPr>
        </p:nvSpPr>
        <p:spPr>
          <a:xfrm>
            <a:off x="333375" y="164579"/>
            <a:ext cx="3520513" cy="1073671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Cost/Benefit of Bitcoin Custody</a:t>
            </a:r>
            <a:endParaRPr/>
          </a:p>
        </p:txBody>
      </p:sp>
      <p:sp>
        <p:nvSpPr>
          <p:cNvPr id="28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3664519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-"/>
            </a:pPr>
            <a:r>
              <a:rPr lang="en-US" spc="0"/>
              <a:t>Custodial vs non-Custodial</a:t>
            </a:r>
            <a:endParaRPr/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-"/>
            </a:pPr>
            <a:r>
              <a:rPr lang="en-US" spc="0"/>
              <a:t>KYC and AML</a:t>
            </a:r>
            <a:endParaRPr/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-"/>
            </a:pPr>
            <a:r>
              <a:rPr lang="en-US" spc="0"/>
              <a:t>Privacy Ramifications</a:t>
            </a:r>
            <a:endParaRPr/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-"/>
            </a:pPr>
            <a:r>
              <a:rPr lang="en-US" spc="0"/>
              <a:t>Forward Privacy</a:t>
            </a:r>
            <a:endParaRPr/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-"/>
            </a:pPr>
            <a:r>
              <a:rPr lang="en-US" spc="0"/>
              <a:t>Tips and Tools</a:t>
            </a:r>
            <a:endParaRPr/>
          </a:p>
        </p:txBody>
      </p:sp>
      <p:pic>
        <p:nvPicPr>
          <p:cNvPr id="29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876584" y="192009"/>
            <a:ext cx="3604691" cy="2431693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686087" y="2758838"/>
            <a:ext cx="3898050" cy="21926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9017960" cy="4615476"/>
          <a:chOff x="0" y="0"/>
          <a:chExt cx="9017960" cy="4615476"/>
        </a:xfrm>
      </p:grpSpPr>
      <p:sp>
        <p:nvSpPr>
          <p:cNvPr id="32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Mining 101</a:t>
            </a:r>
            <a:endParaRPr/>
          </a:p>
        </p:txBody>
      </p:sp>
      <p:sp>
        <p:nvSpPr>
          <p:cNvPr id="33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4261117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pc="0"/>
              <a:t>Things to consider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Cost/Benefit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Acquiring Miner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Power Infrastructure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Mining Pools</a:t>
            </a:r>
            <a:endParaRPr/>
          </a:p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pic>
        <p:nvPicPr>
          <p:cNvPr id="34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690497" y="288013"/>
            <a:ext cx="4327463" cy="43274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8900972" cy="4738499"/>
          <a:chOff x="0" y="0"/>
          <a:chExt cx="8900972" cy="4738499"/>
        </a:xfrm>
      </p:grpSpPr>
      <p:sp>
        <p:nvSpPr>
          <p:cNvPr id="36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Bitcoin Tech and BIPs</a:t>
            </a:r>
            <a:endParaRPr/>
          </a:p>
        </p:txBody>
      </p:sp>
      <p:sp>
        <p:nvSpPr>
          <p:cNvPr id="37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3863385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pc="0"/>
              <a:t>Concept of the Node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Block structure 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Mempool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Address Types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Proof of Work / Longest Chain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pc="0"/>
              <a:t>Bitcoin improvement proposal</a:t>
            </a:r>
            <a:endParaRPr/>
          </a:p>
        </p:txBody>
      </p:sp>
      <p:pic>
        <p:nvPicPr>
          <p:cNvPr id="38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292765" y="130292"/>
            <a:ext cx="4608207" cy="46082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heme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2">
  <a:themeElements>
    <a:clrScheme name="Theme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2024-04-13T15:47:03Z</dcterms:created>
  <dcterms:modified xsi:type="dcterms:W3CDTF">2024-04-13T15:47:03Z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